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0E941D-58FA-4E3C-8EC0-0BB4C0F883CB}" v="51" dt="2023-02-08T12:08:32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32" y="15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er van den Brink" userId="d04c61895547aebf" providerId="LiveId" clId="{A20E941D-58FA-4E3C-8EC0-0BB4C0F883CB}"/>
    <pc:docChg chg="custSel addSld modSld sldOrd">
      <pc:chgData name="Sander van den Brink" userId="d04c61895547aebf" providerId="LiveId" clId="{A20E941D-58FA-4E3C-8EC0-0BB4C0F883CB}" dt="2023-02-08T12:08:32.314" v="84" actId="1076"/>
      <pc:docMkLst>
        <pc:docMk/>
      </pc:docMkLst>
      <pc:sldChg chg="addSp delSp modSp new mod">
        <pc:chgData name="Sander van den Brink" userId="d04c61895547aebf" providerId="LiveId" clId="{A20E941D-58FA-4E3C-8EC0-0BB4C0F883CB}" dt="2023-02-08T11:44:25.822" v="7" actId="1076"/>
        <pc:sldMkLst>
          <pc:docMk/>
          <pc:sldMk cId="2684817313" sldId="256"/>
        </pc:sldMkLst>
        <pc:spChg chg="del">
          <ac:chgData name="Sander van den Brink" userId="d04c61895547aebf" providerId="LiveId" clId="{A20E941D-58FA-4E3C-8EC0-0BB4C0F883CB}" dt="2023-02-08T11:44:16.727" v="3" actId="478"/>
          <ac:spMkLst>
            <pc:docMk/>
            <pc:sldMk cId="2684817313" sldId="256"/>
            <ac:spMk id="2" creationId="{067940E3-A009-46BA-5327-72E7EABD097A}"/>
          </ac:spMkLst>
        </pc:spChg>
        <pc:spChg chg="del">
          <ac:chgData name="Sander van den Brink" userId="d04c61895547aebf" providerId="LiveId" clId="{A20E941D-58FA-4E3C-8EC0-0BB4C0F883CB}" dt="2023-02-08T11:44:13.854" v="2" actId="478"/>
          <ac:spMkLst>
            <pc:docMk/>
            <pc:sldMk cId="2684817313" sldId="256"/>
            <ac:spMk id="3" creationId="{F40C8CFF-21AB-B732-FA9F-57D9E2FD482E}"/>
          </ac:spMkLst>
        </pc:spChg>
        <pc:picChg chg="add mod">
          <ac:chgData name="Sander van den Brink" userId="d04c61895547aebf" providerId="LiveId" clId="{A20E941D-58FA-4E3C-8EC0-0BB4C0F883CB}" dt="2023-02-08T11:44:25.822" v="7" actId="1076"/>
          <ac:picMkLst>
            <pc:docMk/>
            <pc:sldMk cId="2684817313" sldId="256"/>
            <ac:picMk id="1026" creationId="{874C6178-9598-F4EF-9457-A84E1A4BB04A}"/>
          </ac:picMkLst>
        </pc:picChg>
      </pc:sldChg>
      <pc:sldChg chg="addSp delSp modSp add">
        <pc:chgData name="Sander van den Brink" userId="d04c61895547aebf" providerId="LiveId" clId="{A20E941D-58FA-4E3C-8EC0-0BB4C0F883CB}" dt="2023-02-08T11:46:23.872" v="13" actId="1076"/>
        <pc:sldMkLst>
          <pc:docMk/>
          <pc:sldMk cId="2254534743" sldId="257"/>
        </pc:sldMkLst>
        <pc:picChg chg="del">
          <ac:chgData name="Sander van den Brink" userId="d04c61895547aebf" providerId="LiveId" clId="{A20E941D-58FA-4E3C-8EC0-0BB4C0F883CB}" dt="2023-02-08T11:46:15.843" v="9" actId="478"/>
          <ac:picMkLst>
            <pc:docMk/>
            <pc:sldMk cId="2254534743" sldId="257"/>
            <ac:picMk id="1026" creationId="{874C6178-9598-F4EF-9457-A84E1A4BB04A}"/>
          </ac:picMkLst>
        </pc:picChg>
        <pc:picChg chg="add mod">
          <ac:chgData name="Sander van den Brink" userId="d04c61895547aebf" providerId="LiveId" clId="{A20E941D-58FA-4E3C-8EC0-0BB4C0F883CB}" dt="2023-02-08T11:46:23.872" v="13" actId="1076"/>
          <ac:picMkLst>
            <pc:docMk/>
            <pc:sldMk cId="2254534743" sldId="257"/>
            <ac:picMk id="2050" creationId="{358E2C92-5C02-C309-0CFB-E273EABE7753}"/>
          </ac:picMkLst>
        </pc:picChg>
      </pc:sldChg>
      <pc:sldChg chg="addSp delSp modSp add">
        <pc:chgData name="Sander van den Brink" userId="d04c61895547aebf" providerId="LiveId" clId="{A20E941D-58FA-4E3C-8EC0-0BB4C0F883CB}" dt="2023-02-08T11:48:05.724" v="19" actId="1076"/>
        <pc:sldMkLst>
          <pc:docMk/>
          <pc:sldMk cId="2111309711" sldId="258"/>
        </pc:sldMkLst>
        <pc:picChg chg="del">
          <ac:chgData name="Sander van den Brink" userId="d04c61895547aebf" providerId="LiveId" clId="{A20E941D-58FA-4E3C-8EC0-0BB4C0F883CB}" dt="2023-02-08T11:47:57.898" v="15" actId="478"/>
          <ac:picMkLst>
            <pc:docMk/>
            <pc:sldMk cId="2111309711" sldId="258"/>
            <ac:picMk id="2050" creationId="{358E2C92-5C02-C309-0CFB-E273EABE7753}"/>
          </ac:picMkLst>
        </pc:picChg>
        <pc:picChg chg="add mod">
          <ac:chgData name="Sander van den Brink" userId="d04c61895547aebf" providerId="LiveId" clId="{A20E941D-58FA-4E3C-8EC0-0BB4C0F883CB}" dt="2023-02-08T11:48:05.724" v="19" actId="1076"/>
          <ac:picMkLst>
            <pc:docMk/>
            <pc:sldMk cId="2111309711" sldId="258"/>
            <ac:picMk id="3074" creationId="{6241F740-3ADE-52BF-EA34-DADC140E502F}"/>
          </ac:picMkLst>
        </pc:picChg>
      </pc:sldChg>
      <pc:sldChg chg="addSp delSp modSp add">
        <pc:chgData name="Sander van den Brink" userId="d04c61895547aebf" providerId="LiveId" clId="{A20E941D-58FA-4E3C-8EC0-0BB4C0F883CB}" dt="2023-02-08T11:57:41.757" v="25" actId="1076"/>
        <pc:sldMkLst>
          <pc:docMk/>
          <pc:sldMk cId="2076827548" sldId="259"/>
        </pc:sldMkLst>
        <pc:picChg chg="del">
          <ac:chgData name="Sander van den Brink" userId="d04c61895547aebf" providerId="LiveId" clId="{A20E941D-58FA-4E3C-8EC0-0BB4C0F883CB}" dt="2023-02-08T11:57:32.677" v="21" actId="478"/>
          <ac:picMkLst>
            <pc:docMk/>
            <pc:sldMk cId="2076827548" sldId="259"/>
            <ac:picMk id="3074" creationId="{6241F740-3ADE-52BF-EA34-DADC140E502F}"/>
          </ac:picMkLst>
        </pc:picChg>
        <pc:picChg chg="add mod">
          <ac:chgData name="Sander van den Brink" userId="d04c61895547aebf" providerId="LiveId" clId="{A20E941D-58FA-4E3C-8EC0-0BB4C0F883CB}" dt="2023-02-08T11:57:41.757" v="25" actId="1076"/>
          <ac:picMkLst>
            <pc:docMk/>
            <pc:sldMk cId="2076827548" sldId="259"/>
            <ac:picMk id="4098" creationId="{8B3A9853-7DB3-86B3-F583-F8CF5903EB14}"/>
          </ac:picMkLst>
        </pc:picChg>
      </pc:sldChg>
      <pc:sldChg chg="addSp delSp modSp add">
        <pc:chgData name="Sander van den Brink" userId="d04c61895547aebf" providerId="LiveId" clId="{A20E941D-58FA-4E3C-8EC0-0BB4C0F883CB}" dt="2023-02-08T11:58:42.803" v="31" actId="1076"/>
        <pc:sldMkLst>
          <pc:docMk/>
          <pc:sldMk cId="1731702901" sldId="260"/>
        </pc:sldMkLst>
        <pc:picChg chg="del">
          <ac:chgData name="Sander van den Brink" userId="d04c61895547aebf" providerId="LiveId" clId="{A20E941D-58FA-4E3C-8EC0-0BB4C0F883CB}" dt="2023-02-08T11:58:34.751" v="27" actId="478"/>
          <ac:picMkLst>
            <pc:docMk/>
            <pc:sldMk cId="1731702901" sldId="260"/>
            <ac:picMk id="4098" creationId="{8B3A9853-7DB3-86B3-F583-F8CF5903EB14}"/>
          </ac:picMkLst>
        </pc:picChg>
        <pc:picChg chg="add mod">
          <ac:chgData name="Sander van den Brink" userId="d04c61895547aebf" providerId="LiveId" clId="{A20E941D-58FA-4E3C-8EC0-0BB4C0F883CB}" dt="2023-02-08T11:58:42.803" v="31" actId="1076"/>
          <ac:picMkLst>
            <pc:docMk/>
            <pc:sldMk cId="1731702901" sldId="260"/>
            <ac:picMk id="5122" creationId="{0FDACCED-2408-AF1B-19C5-34D9A3F85F7F}"/>
          </ac:picMkLst>
        </pc:picChg>
      </pc:sldChg>
      <pc:sldChg chg="delSp modSp new mod">
        <pc:chgData name="Sander van den Brink" userId="d04c61895547aebf" providerId="LiveId" clId="{A20E941D-58FA-4E3C-8EC0-0BB4C0F883CB}" dt="2023-02-08T11:58:56.226" v="41" actId="478"/>
        <pc:sldMkLst>
          <pc:docMk/>
          <pc:sldMk cId="4046097123" sldId="261"/>
        </pc:sldMkLst>
        <pc:spChg chg="mod">
          <ac:chgData name="Sander van den Brink" userId="d04c61895547aebf" providerId="LiveId" clId="{A20E941D-58FA-4E3C-8EC0-0BB4C0F883CB}" dt="2023-02-08T11:58:53.323" v="40" actId="20577"/>
          <ac:spMkLst>
            <pc:docMk/>
            <pc:sldMk cId="4046097123" sldId="261"/>
            <ac:spMk id="2" creationId="{CA38BB53-B892-E42D-0882-8647DFC626B7}"/>
          </ac:spMkLst>
        </pc:spChg>
        <pc:spChg chg="del">
          <ac:chgData name="Sander van den Brink" userId="d04c61895547aebf" providerId="LiveId" clId="{A20E941D-58FA-4E3C-8EC0-0BB4C0F883CB}" dt="2023-02-08T11:58:56.226" v="41" actId="478"/>
          <ac:spMkLst>
            <pc:docMk/>
            <pc:sldMk cId="4046097123" sldId="261"/>
            <ac:spMk id="3" creationId="{657FD708-E48A-7211-AB2B-55B07AFFB0A4}"/>
          </ac:spMkLst>
        </pc:spChg>
      </pc:sldChg>
      <pc:sldChg chg="modSp add mod ord">
        <pc:chgData name="Sander van den Brink" userId="d04c61895547aebf" providerId="LiveId" clId="{A20E941D-58FA-4E3C-8EC0-0BB4C0F883CB}" dt="2023-02-08T11:59:05.375" v="55" actId="20577"/>
        <pc:sldMkLst>
          <pc:docMk/>
          <pc:sldMk cId="2672122581" sldId="262"/>
        </pc:sldMkLst>
        <pc:spChg chg="mod">
          <ac:chgData name="Sander van den Brink" userId="d04c61895547aebf" providerId="LiveId" clId="{A20E941D-58FA-4E3C-8EC0-0BB4C0F883CB}" dt="2023-02-08T11:59:05.375" v="55" actId="20577"/>
          <ac:spMkLst>
            <pc:docMk/>
            <pc:sldMk cId="2672122581" sldId="262"/>
            <ac:spMk id="2" creationId="{CA38BB53-B892-E42D-0882-8647DFC626B7}"/>
          </ac:spMkLst>
        </pc:spChg>
      </pc:sldChg>
      <pc:sldChg chg="addSp delSp modSp add mod">
        <pc:chgData name="Sander van den Brink" userId="d04c61895547aebf" providerId="LiveId" clId="{A20E941D-58FA-4E3C-8EC0-0BB4C0F883CB}" dt="2023-02-08T12:00:17.600" v="59"/>
        <pc:sldMkLst>
          <pc:docMk/>
          <pc:sldMk cId="1226250159" sldId="263"/>
        </pc:sldMkLst>
        <pc:spChg chg="del">
          <ac:chgData name="Sander van den Brink" userId="d04c61895547aebf" providerId="LiveId" clId="{A20E941D-58FA-4E3C-8EC0-0BB4C0F883CB}" dt="2023-02-08T11:59:14.337" v="57" actId="478"/>
          <ac:spMkLst>
            <pc:docMk/>
            <pc:sldMk cId="1226250159" sldId="263"/>
            <ac:spMk id="2" creationId="{CA38BB53-B892-E42D-0882-8647DFC626B7}"/>
          </ac:spMkLst>
        </pc:spChg>
        <pc:spChg chg="add del mod">
          <ac:chgData name="Sander van den Brink" userId="d04c61895547aebf" providerId="LiveId" clId="{A20E941D-58FA-4E3C-8EC0-0BB4C0F883CB}" dt="2023-02-08T11:59:16.907" v="58" actId="478"/>
          <ac:spMkLst>
            <pc:docMk/>
            <pc:sldMk cId="1226250159" sldId="263"/>
            <ac:spMk id="4" creationId="{E283AC6E-016B-F869-D418-DA95A23F3B09}"/>
          </ac:spMkLst>
        </pc:spChg>
        <pc:picChg chg="add">
          <ac:chgData name="Sander van den Brink" userId="d04c61895547aebf" providerId="LiveId" clId="{A20E941D-58FA-4E3C-8EC0-0BB4C0F883CB}" dt="2023-02-08T12:00:17.600" v="59"/>
          <ac:picMkLst>
            <pc:docMk/>
            <pc:sldMk cId="1226250159" sldId="263"/>
            <ac:picMk id="6146" creationId="{10B8499F-4E41-563B-61A6-BE9D57563FF1}"/>
          </ac:picMkLst>
        </pc:picChg>
      </pc:sldChg>
      <pc:sldChg chg="addSp delSp modSp add">
        <pc:chgData name="Sander van den Brink" userId="d04c61895547aebf" providerId="LiveId" clId="{A20E941D-58FA-4E3C-8EC0-0BB4C0F883CB}" dt="2023-02-08T12:01:05.756" v="65" actId="1076"/>
        <pc:sldMkLst>
          <pc:docMk/>
          <pc:sldMk cId="1667035923" sldId="264"/>
        </pc:sldMkLst>
        <pc:picChg chg="del">
          <ac:chgData name="Sander van den Brink" userId="d04c61895547aebf" providerId="LiveId" clId="{A20E941D-58FA-4E3C-8EC0-0BB4C0F883CB}" dt="2023-02-08T12:00:57.632" v="61" actId="478"/>
          <ac:picMkLst>
            <pc:docMk/>
            <pc:sldMk cId="1667035923" sldId="264"/>
            <ac:picMk id="6146" creationId="{10B8499F-4E41-563B-61A6-BE9D57563FF1}"/>
          </ac:picMkLst>
        </pc:picChg>
        <pc:picChg chg="add mod">
          <ac:chgData name="Sander van den Brink" userId="d04c61895547aebf" providerId="LiveId" clId="{A20E941D-58FA-4E3C-8EC0-0BB4C0F883CB}" dt="2023-02-08T12:01:05.756" v="65" actId="1076"/>
          <ac:picMkLst>
            <pc:docMk/>
            <pc:sldMk cId="1667035923" sldId="264"/>
            <ac:picMk id="7170" creationId="{1B36860A-C92C-67B8-13A7-78D3FA5893AF}"/>
          </ac:picMkLst>
        </pc:picChg>
      </pc:sldChg>
      <pc:sldChg chg="addSp delSp modSp add">
        <pc:chgData name="Sander van den Brink" userId="d04c61895547aebf" providerId="LiveId" clId="{A20E941D-58FA-4E3C-8EC0-0BB4C0F883CB}" dt="2023-02-08T12:03:09.266" v="71" actId="1076"/>
        <pc:sldMkLst>
          <pc:docMk/>
          <pc:sldMk cId="564729433" sldId="265"/>
        </pc:sldMkLst>
        <pc:picChg chg="del">
          <ac:chgData name="Sander van den Brink" userId="d04c61895547aebf" providerId="LiveId" clId="{A20E941D-58FA-4E3C-8EC0-0BB4C0F883CB}" dt="2023-02-08T12:02:57.467" v="67" actId="478"/>
          <ac:picMkLst>
            <pc:docMk/>
            <pc:sldMk cId="564729433" sldId="265"/>
            <ac:picMk id="7170" creationId="{1B36860A-C92C-67B8-13A7-78D3FA5893AF}"/>
          </ac:picMkLst>
        </pc:picChg>
        <pc:picChg chg="add mod">
          <ac:chgData name="Sander van den Brink" userId="d04c61895547aebf" providerId="LiveId" clId="{A20E941D-58FA-4E3C-8EC0-0BB4C0F883CB}" dt="2023-02-08T12:03:09.266" v="71" actId="1076"/>
          <ac:picMkLst>
            <pc:docMk/>
            <pc:sldMk cId="564729433" sldId="265"/>
            <ac:picMk id="8194" creationId="{C374D1D3-B8BD-9092-F84B-F39F5AEED225}"/>
          </ac:picMkLst>
        </pc:picChg>
      </pc:sldChg>
      <pc:sldChg chg="addSp delSp modSp add">
        <pc:chgData name="Sander van den Brink" userId="d04c61895547aebf" providerId="LiveId" clId="{A20E941D-58FA-4E3C-8EC0-0BB4C0F883CB}" dt="2023-02-08T12:06:23.723" v="77" actId="1076"/>
        <pc:sldMkLst>
          <pc:docMk/>
          <pc:sldMk cId="867404945" sldId="266"/>
        </pc:sldMkLst>
        <pc:picChg chg="del">
          <ac:chgData name="Sander van den Brink" userId="d04c61895547aebf" providerId="LiveId" clId="{A20E941D-58FA-4E3C-8EC0-0BB4C0F883CB}" dt="2023-02-08T12:06:15.234" v="73" actId="478"/>
          <ac:picMkLst>
            <pc:docMk/>
            <pc:sldMk cId="867404945" sldId="266"/>
            <ac:picMk id="8194" creationId="{C374D1D3-B8BD-9092-F84B-F39F5AEED225}"/>
          </ac:picMkLst>
        </pc:picChg>
        <pc:picChg chg="add mod">
          <ac:chgData name="Sander van den Brink" userId="d04c61895547aebf" providerId="LiveId" clId="{A20E941D-58FA-4E3C-8EC0-0BB4C0F883CB}" dt="2023-02-08T12:06:23.723" v="77" actId="1076"/>
          <ac:picMkLst>
            <pc:docMk/>
            <pc:sldMk cId="867404945" sldId="266"/>
            <ac:picMk id="9218" creationId="{9E7ABB4D-C2AA-B1D4-48C1-951317ED484C}"/>
          </ac:picMkLst>
        </pc:picChg>
      </pc:sldChg>
      <pc:sldChg chg="addSp delSp modSp add">
        <pc:chgData name="Sander van den Brink" userId="d04c61895547aebf" providerId="LiveId" clId="{A20E941D-58FA-4E3C-8EC0-0BB4C0F883CB}" dt="2023-02-08T12:08:32.314" v="84" actId="1076"/>
        <pc:sldMkLst>
          <pc:docMk/>
          <pc:sldMk cId="2194136605" sldId="267"/>
        </pc:sldMkLst>
        <pc:picChg chg="del">
          <ac:chgData name="Sander van den Brink" userId="d04c61895547aebf" providerId="LiveId" clId="{A20E941D-58FA-4E3C-8EC0-0BB4C0F883CB}" dt="2023-02-08T12:08:22.268" v="79" actId="478"/>
          <ac:picMkLst>
            <pc:docMk/>
            <pc:sldMk cId="2194136605" sldId="267"/>
            <ac:picMk id="9218" creationId="{9E7ABB4D-C2AA-B1D4-48C1-951317ED484C}"/>
          </ac:picMkLst>
        </pc:picChg>
        <pc:picChg chg="add mod">
          <ac:chgData name="Sander van den Brink" userId="d04c61895547aebf" providerId="LiveId" clId="{A20E941D-58FA-4E3C-8EC0-0BB4C0F883CB}" dt="2023-02-08T12:08:32.314" v="84" actId="1076"/>
          <ac:picMkLst>
            <pc:docMk/>
            <pc:sldMk cId="2194136605" sldId="267"/>
            <ac:picMk id="10242" creationId="{89638DA3-7D25-7E79-74C6-AC205458DEC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B7345-04C9-DBB2-FBC9-0D80054B9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21B01BC-A62F-3E6A-25C7-ADA16CAF7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B8DB6F-41DB-116A-4D22-4E938DCB0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B78B-F0F9-4C6F-8CA1-9ED2DDDC072B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FFD705-C550-701C-5063-383692D3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DA9CC8-5646-5C71-C7C5-6B2F79DB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C48-F2DE-41C7-BD77-AE5B51C5D1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977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7305BA-B8A5-8804-77C7-633BA425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84C84A0-690F-AC61-0A72-F1008CF73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F444F2-CCFD-AC2B-DBEC-7278843A4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B78B-F0F9-4C6F-8CA1-9ED2DDDC072B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EAE24C-D048-E32D-7E78-FD5422D5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4C63BD-7786-8323-3D4A-7670F851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C48-F2DE-41C7-BD77-AE5B51C5D1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765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A101D66-338E-6156-5FC7-7A3331694B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25F706A-BBAA-B848-3260-145CCD061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D9B288-2E41-DFCD-4889-6586B4E0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B78B-F0F9-4C6F-8CA1-9ED2DDDC072B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3EF931-63C8-E3A2-F269-C2422174F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5D28B2-9904-2560-1FEB-4DFA5A8A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C48-F2DE-41C7-BD77-AE5B51C5D1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065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D6883-6DAC-42BE-D840-851A6446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1B6DAF-3695-19D4-1FB0-0D42B602E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6B1531-DB5D-7A5C-99AF-9C51E796F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B78B-F0F9-4C6F-8CA1-9ED2DDDC072B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E4E88C-2E43-4FAF-837D-C0E52269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C64D6E-84FA-5228-4BD9-07DBCE4F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C48-F2DE-41C7-BD77-AE5B51C5D1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58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BB412-837A-55E1-1FD1-DC7FE66F9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CA14D8-A0A1-B610-1F73-2B6F9AD4B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B978A7-D4F0-68F1-7EDF-D0B47FD6F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B78B-F0F9-4C6F-8CA1-9ED2DDDC072B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0A9376-4568-DAA5-CE6B-7CDADEDD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A29EF5-F718-1991-C05E-1CF8A43E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C48-F2DE-41C7-BD77-AE5B51C5D1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491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E3DD0-6521-163E-BCF9-D6830E527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3FE883-B001-0CEB-51E9-2DDEAD2E3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AEDC92-FBCE-70DB-79AD-E5399F8B8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721E37-ABB7-DF96-D5D7-18D7CB136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B78B-F0F9-4C6F-8CA1-9ED2DDDC072B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142084-0902-28D3-CFFA-FC18E543A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5A6C33-DE2B-2F1E-C816-44094305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C48-F2DE-41C7-BD77-AE5B51C5D1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9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01521-9FFC-BD14-8D60-49BFBB628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C13519-E0CF-DC99-1850-CC04AA659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1D4CC77-7A08-9F8A-FA8C-65224256E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A8CDF3D-DD6D-C128-838A-038E556CD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A6E6AB6-E4A7-33F7-DC97-14F5CEBCA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EB08E9B-0DDC-2E12-5A09-987AAAEA5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B78B-F0F9-4C6F-8CA1-9ED2DDDC072B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F29C39F-0EF8-9A48-CF4A-38025232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7F8CC74-5784-ACE7-EF9A-88402ECD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C48-F2DE-41C7-BD77-AE5B51C5D1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66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5A37B7-4F21-5D83-7BC0-900F2C16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F151803-36C7-714C-B630-676CECF8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B78B-F0F9-4C6F-8CA1-9ED2DDDC072B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FFBF64-983A-3180-7F4A-E5FE95488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7B7A5A-E0DF-6038-1CC8-1CA31EC6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C48-F2DE-41C7-BD77-AE5B51C5D1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19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E880BC2-2472-322C-D92E-46CEAD5F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B78B-F0F9-4C6F-8CA1-9ED2DDDC072B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E027C1B-B82C-6AF6-49E1-9C505A49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2CE73B-9D4C-DC46-40B9-72C01788F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C48-F2DE-41C7-BD77-AE5B51C5D1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34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B56AF-286E-8D35-1A34-FFFF29A01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8FC71E-A277-63A6-492B-BA1A3458A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5722E47-D443-5690-D66B-BE7C95C13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C458B9-F0BB-6484-CD0B-52C88DBBF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B78B-F0F9-4C6F-8CA1-9ED2DDDC072B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7358C2-8141-6173-EAD4-5F216751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52D410-674E-E9DC-8B1F-9C8FB4D7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C48-F2DE-41C7-BD77-AE5B51C5D1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778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C2153E-AD80-FE22-1849-79D074C1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1343078-7303-543C-196F-13BD2326A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48B0DD-FC87-F053-96D9-BC9CB4F42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283079-A804-2ABB-9126-13D6F3906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B78B-F0F9-4C6F-8CA1-9ED2DDDC072B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7D14EC-1919-6D51-854E-FFC6EBAAF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79BAFE-620F-25B4-2930-CC1C7F858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C48-F2DE-41C7-BD77-AE5B51C5D1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14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1E6FA08-298C-53CA-6AA8-65181270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B6C66F-F6EA-8D90-411D-2DA75A50D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EF6428-280D-2EEA-08D8-3182089D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BB78B-F0F9-4C6F-8CA1-9ED2DDDC072B}" type="datetimeFigureOut">
              <a:rPr lang="nl-NL" smtClean="0"/>
              <a:t>8-2-2023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D1A6E4-20EA-1CB6-DA5A-E0819E69F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82594D-F299-6250-DE25-D1463BEF1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FAC48-F2DE-41C7-BD77-AE5B51C5D1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6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8BB53-B892-E42D-0882-8647DFC62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</p:spTree>
    <p:extLst>
      <p:ext uri="{BB962C8B-B14F-4D97-AF65-F5344CB8AC3E}">
        <p14:creationId xmlns:p14="http://schemas.microsoft.com/office/powerpoint/2010/main" val="2672122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ap schilderij waterval in de jungle landschap schilderij - Etsy België">
            <a:extLst>
              <a:ext uri="{FF2B5EF4-FFF2-40B4-BE49-F238E27FC236}">
                <a16:creationId xmlns:a16="http://schemas.microsoft.com/office/drawing/2014/main" id="{C374D1D3-B8BD-9092-F84B-F39F5AEED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97" y="0"/>
            <a:ext cx="8903390" cy="687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72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usstation Arnhem | Het wereldwijde web van Willem van Genk">
            <a:extLst>
              <a:ext uri="{FF2B5EF4-FFF2-40B4-BE49-F238E27FC236}">
                <a16:creationId xmlns:a16="http://schemas.microsoft.com/office/drawing/2014/main" id="{9E7ABB4D-C2AA-B1D4-48C1-951317ED4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49" y="0"/>
            <a:ext cx="8822842" cy="687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404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unes, Schilderij door Naminat | Artmajeur">
            <a:extLst>
              <a:ext uri="{FF2B5EF4-FFF2-40B4-BE49-F238E27FC236}">
                <a16:creationId xmlns:a16="http://schemas.microsoft.com/office/drawing/2014/main" id="{89638DA3-7D25-7E79-74C6-AC205458D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81" y="0"/>
            <a:ext cx="6912512" cy="691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13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ta Kunst Schilderijen">
            <a:extLst>
              <a:ext uri="{FF2B5EF4-FFF2-40B4-BE49-F238E27FC236}">
                <a16:creationId xmlns:a16="http://schemas.microsoft.com/office/drawing/2014/main" id="{874C6178-9598-F4EF-9457-A84E1A4BB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45" y="-30123"/>
            <a:ext cx="7169910" cy="688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81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ilderen/Vormen - Wikibooks">
            <a:extLst>
              <a:ext uri="{FF2B5EF4-FFF2-40B4-BE49-F238E27FC236}">
                <a16:creationId xmlns:a16="http://schemas.microsoft.com/office/drawing/2014/main" id="{358E2C92-5C02-C309-0CFB-E273EABE7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608" y="0"/>
            <a:ext cx="6110809" cy="686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53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hilderij Dansend paar - een artistieke compositie met mensen en een piano  - Mensen - Schilderijen">
            <a:extLst>
              <a:ext uri="{FF2B5EF4-FFF2-40B4-BE49-F238E27FC236}">
                <a16:creationId xmlns:a16="http://schemas.microsoft.com/office/drawing/2014/main" id="{6241F740-3ADE-52BF-EA34-DADC140E5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06" y="0"/>
            <a:ext cx="9899788" cy="687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309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hilderij &quot;Goodbye at the Train Station&quot; te koop @ Betaalbarekunst.nl. Dit  schilderij is handgeschilderd, opgespannen en klaar op op te hangen.">
            <a:extLst>
              <a:ext uri="{FF2B5EF4-FFF2-40B4-BE49-F238E27FC236}">
                <a16:creationId xmlns:a16="http://schemas.microsoft.com/office/drawing/2014/main" id="{8B3A9853-7DB3-86B3-F583-F8CF5903E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38" y="-21535"/>
            <a:ext cx="6879535" cy="687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82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ederlandse schilderkunst in de Gouden Eeuw - Wikipedia">
            <a:extLst>
              <a:ext uri="{FF2B5EF4-FFF2-40B4-BE49-F238E27FC236}">
                <a16:creationId xmlns:a16="http://schemas.microsoft.com/office/drawing/2014/main" id="{0FDACCED-2408-AF1B-19C5-34D9A3F85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63" y="0"/>
            <a:ext cx="6113393" cy="689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70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8BB53-B892-E42D-0882-8647DFC62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Locaties</a:t>
            </a:r>
          </a:p>
        </p:txBody>
      </p:sp>
    </p:spTree>
    <p:extLst>
      <p:ext uri="{BB962C8B-B14F-4D97-AF65-F5344CB8AC3E}">
        <p14:creationId xmlns:p14="http://schemas.microsoft.com/office/powerpoint/2010/main" val="4046097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hilderijen door Vincent Van Gogh Olijf Bomen met Geel Sky en Zon  handgeschilderde op canvas Hoge kwaliteit|painting purple|painting  scarfpainting fir trees - AliExpress">
            <a:extLst>
              <a:ext uri="{FF2B5EF4-FFF2-40B4-BE49-F238E27FC236}">
                <a16:creationId xmlns:a16="http://schemas.microsoft.com/office/drawing/2014/main" id="{10B8499F-4E41-563B-61A6-BE9D57563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0"/>
            <a:ext cx="8804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250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overs Under An Umbrella, Schilderij door Alla Ronikier | Artmajeur">
            <a:extLst>
              <a:ext uri="{FF2B5EF4-FFF2-40B4-BE49-F238E27FC236}">
                <a16:creationId xmlns:a16="http://schemas.microsoft.com/office/drawing/2014/main" id="{1B36860A-C92C-67B8-13A7-78D3FA589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74" y="-6115"/>
            <a:ext cx="10909852" cy="686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0359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</Words>
  <Application>Microsoft Office PowerPoint</Application>
  <PresentationFormat>Breedbeeld</PresentationFormat>
  <Paragraphs>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Introductie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Locaties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Introductie</dc:title>
  <dc:creator>Sander van den Brink</dc:creator>
  <cp:lastModifiedBy>Sander van den Brink</cp:lastModifiedBy>
  <cp:revision>1</cp:revision>
  <dcterms:created xsi:type="dcterms:W3CDTF">2023-02-08T11:43:25Z</dcterms:created>
  <dcterms:modified xsi:type="dcterms:W3CDTF">2023-02-08T12:08:34Z</dcterms:modified>
</cp:coreProperties>
</file>