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6A659-1D61-44F4-B86D-0E013357FD47}" v="1" dt="2022-04-18T12:24:3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3" d="100"/>
          <a:sy n="153" d="100"/>
        </p:scale>
        <p:origin x="5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er van den Brink" userId="d04c61895547aebf" providerId="LiveId" clId="{1906A659-1D61-44F4-B86D-0E013357FD47}"/>
    <pc:docChg chg="undo custSel addSld modSld">
      <pc:chgData name="Sander van den Brink" userId="d04c61895547aebf" providerId="LiveId" clId="{1906A659-1D61-44F4-B86D-0E013357FD47}" dt="2022-04-18T12:24:46.390" v="6" actId="478"/>
      <pc:docMkLst>
        <pc:docMk/>
      </pc:docMkLst>
      <pc:sldChg chg="addSp delSp modSp new mod setBg">
        <pc:chgData name="Sander van den Brink" userId="d04c61895547aebf" providerId="LiveId" clId="{1906A659-1D61-44F4-B86D-0E013357FD47}" dt="2022-04-18T12:24:46.390" v="6" actId="478"/>
        <pc:sldMkLst>
          <pc:docMk/>
          <pc:sldMk cId="3964718390" sldId="256"/>
        </pc:sldMkLst>
        <pc:spChg chg="del mod">
          <ac:chgData name="Sander van den Brink" userId="d04c61895547aebf" providerId="LiveId" clId="{1906A659-1D61-44F4-B86D-0E013357FD47}" dt="2022-04-18T12:24:46.390" v="6" actId="478"/>
          <ac:spMkLst>
            <pc:docMk/>
            <pc:sldMk cId="3964718390" sldId="256"/>
            <ac:spMk id="2" creationId="{6C96F293-B1DF-499B-A589-89568D367D45}"/>
          </ac:spMkLst>
        </pc:spChg>
        <pc:spChg chg="del mod">
          <ac:chgData name="Sander van den Brink" userId="d04c61895547aebf" providerId="LiveId" clId="{1906A659-1D61-44F4-B86D-0E013357FD47}" dt="2022-04-18T12:24:45.268" v="5" actId="478"/>
          <ac:spMkLst>
            <pc:docMk/>
            <pc:sldMk cId="3964718390" sldId="256"/>
            <ac:spMk id="3" creationId="{958C060C-682B-4451-B1C0-8C8555BE2C12}"/>
          </ac:spMkLst>
        </pc:spChg>
        <pc:spChg chg="add del">
          <ac:chgData name="Sander van den Brink" userId="d04c61895547aebf" providerId="LiveId" clId="{1906A659-1D61-44F4-B86D-0E013357FD47}" dt="2022-04-18T12:24:42.064" v="3" actId="26606"/>
          <ac:spMkLst>
            <pc:docMk/>
            <pc:sldMk cId="3964718390" sldId="256"/>
            <ac:spMk id="9" creationId="{87CC2527-562A-4F69-B487-4371E5B243E7}"/>
          </ac:spMkLst>
        </pc:spChg>
        <pc:spChg chg="add">
          <ac:chgData name="Sander van den Brink" userId="d04c61895547aebf" providerId="LiveId" clId="{1906A659-1D61-44F4-B86D-0E013357FD47}" dt="2022-04-18T12:24:42.071" v="4" actId="26606"/>
          <ac:spMkLst>
            <pc:docMk/>
            <pc:sldMk cId="3964718390" sldId="256"/>
            <ac:spMk id="13" creationId="{C1DD1A8A-57D5-4A81-AD04-532B043C5611}"/>
          </ac:spMkLst>
        </pc:spChg>
        <pc:spChg chg="add">
          <ac:chgData name="Sander van den Brink" userId="d04c61895547aebf" providerId="LiveId" clId="{1906A659-1D61-44F4-B86D-0E013357FD47}" dt="2022-04-18T12:24:42.071" v="4" actId="26606"/>
          <ac:spMkLst>
            <pc:docMk/>
            <pc:sldMk cId="3964718390" sldId="256"/>
            <ac:spMk id="14" creationId="{007891EC-4501-44ED-A8C8-B11B6DB767AB}"/>
          </ac:spMkLst>
        </pc:spChg>
        <pc:picChg chg="add mod ord">
          <ac:chgData name="Sander van den Brink" userId="d04c61895547aebf" providerId="LiveId" clId="{1906A659-1D61-44F4-B86D-0E013357FD47}" dt="2022-04-18T12:24:42.071" v="4" actId="26606"/>
          <ac:picMkLst>
            <pc:docMk/>
            <pc:sldMk cId="3964718390" sldId="256"/>
            <ac:picMk id="4" creationId="{7BE04231-5CBC-4008-88A4-9507B48CF22E}"/>
          </ac:picMkLst>
        </pc:picChg>
        <pc:cxnChg chg="add del">
          <ac:chgData name="Sander van den Brink" userId="d04c61895547aebf" providerId="LiveId" clId="{1906A659-1D61-44F4-B86D-0E013357FD47}" dt="2022-04-18T12:24:42.064" v="3" actId="26606"/>
          <ac:cxnSpMkLst>
            <pc:docMk/>
            <pc:sldMk cId="3964718390" sldId="256"/>
            <ac:cxnSpMk id="11" creationId="{BCDAEC91-5BCE-4B55-9CC0-43EF94CB734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1ADBF-85BE-4AE3-A489-D3659E1B8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FD1159-8187-4631-817F-9AE36599CD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173391-5D78-46BB-81E6-9AF4B3FC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69B081-1C8C-40C2-8C89-DB0A09D5E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1F715F-CA47-41B0-A85C-BF712BFF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38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9ED7E-1CCA-4704-8821-FA0FF638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113F4E2-5AFB-4B0D-AD8D-28829C848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CDCF25-ADAE-4BBF-A25C-830E05DC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AF2340-8711-4D73-AFDE-A27BAA1C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57FC9D-96AF-478A-9F33-2757F9C0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80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A547525-8717-4AB6-9B03-F5BE42D034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5D9B857-F967-4D71-ACD4-8A6A5FA9F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FDDDAF-EEF7-4C72-A6D3-A96495FEA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98D2CE-5366-4027-8746-6BFF9956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0D6172-33D4-437C-A1B4-67A3FB27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30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98461-1058-41B1-A5F8-077E9740C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101D05-EA1B-46EE-B7F5-F121D7FC4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FF9AD3-310C-4952-A863-3764460A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92BE39-D3CF-4DB6-8003-680D7FD7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3C20D2-FFB1-4392-ACE4-4000F5AA5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757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D85B9-C47F-43EA-A6B8-EF6CFDE31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090BC8-D643-4895-BD49-81461B21F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FE20B4-875C-4E5A-B9F4-F311106D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081100-23AB-43C1-9A0E-7DE9A318F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B1A4EE-CAD4-4DA4-97B7-E5745FBB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63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B7883-598E-4770-ACD4-2FB98745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64BB02-8608-48DD-96E0-4F2D2743B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6D39A10-131E-4BB0-A5E4-3BECACB36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F92436-3F84-4EEE-B070-7C98EE759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854A41-7501-4985-B984-EBB8F031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8D7B1C-B453-4A98-AC04-F3D334065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A03DD-81E2-44AC-901F-42AEE8D49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2EA806-1092-4285-A081-1B139F673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6BE578A-E821-43E4-929D-0965ABCDF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333D07F-D80A-4E47-A37B-D6D8A6C47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AACE650-6F59-44E8-B37E-2ED9D13E7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EB4DC35-9435-4A8F-9EE2-B1C92632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92FC20A-1657-4038-9D79-16BCDFBD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D51820C-030C-43F9-9936-0794EAF7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28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F0DEB5-5E3B-494B-95ED-795B4415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C7F3313-485F-49C0-B906-03C3459D2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3190372-8FD2-4774-9D8C-2D609CBE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15B5803-3FC5-43C3-977B-B80B8046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9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8A81BAB-BDE7-4615-BD95-81A38BA20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956DFC2-775E-4496-899A-5E4C6182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856694-67D4-4F41-99ED-5266A5B5F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124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5EAF0E-CD5B-41D1-8550-FAB2FD22C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5FE0D7-3ED4-4C54-80F4-41DCC9E3B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75B6CD4-AEF7-4031-8D0A-72578B1BF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164853B-740F-42DB-B1FF-7F3C0889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F25632-5D45-4020-ABB3-9B0B7E48E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000490-B43E-4AFB-AF44-D2785CC3A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90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2AD559-3641-44BE-B554-8BFAB2903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D79242E-489D-4F1F-A678-94216338C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ABBFF30-5F48-4EC1-A7A6-6A01B32EB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368D7E-CCC3-4C10-A03F-AA2ED3F3A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3129B0-ABBC-472E-AB32-DDDC3563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C72A69-8995-4754-BAC6-5FAC9294B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845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55D6424-B171-4251-B471-2D36CE4B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27F4E79-9FDC-4FC2-90CB-4C053413D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78CEB2-2C08-4467-B484-54AFDA07F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27646-7DBA-4AE0-A6F1-143007561A77}" type="datetimeFigureOut">
              <a:rPr lang="nl-NL" smtClean="0"/>
              <a:t>18-4-2022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33778F-44EC-49B5-8013-6C9B9BE97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D4A0F9-04A5-438C-B4ED-1FEC79DAB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4927A-290E-47F8-BE96-51A5FDD29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46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persoon&#10;&#10;Automatisch gegenereerde beschrijving">
            <a:extLst>
              <a:ext uri="{FF2B5EF4-FFF2-40B4-BE49-F238E27FC236}">
                <a16:creationId xmlns:a16="http://schemas.microsoft.com/office/drawing/2014/main" id="{7BE04231-5CBC-4008-88A4-9507B48CF2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200" b="7852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4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183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Sander van den Brink</dc:creator>
  <cp:lastModifiedBy>Sander van den Brink</cp:lastModifiedBy>
  <cp:revision>1</cp:revision>
  <dcterms:created xsi:type="dcterms:W3CDTF">2022-04-18T12:24:19Z</dcterms:created>
  <dcterms:modified xsi:type="dcterms:W3CDTF">2022-04-18T12:24:55Z</dcterms:modified>
</cp:coreProperties>
</file>