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5B0046-B2B4-4875-A1CE-92215C4CFCA6}" v="10" dt="2022-02-28T10:41:39.0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570" y="19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er van den Brink" userId="d04c61895547aebf" providerId="LiveId" clId="{2B5B0046-B2B4-4875-A1CE-92215C4CFCA6}"/>
    <pc:docChg chg="undo custSel addSld delSld modSld">
      <pc:chgData name="Sander van den Brink" userId="d04c61895547aebf" providerId="LiveId" clId="{2B5B0046-B2B4-4875-A1CE-92215C4CFCA6}" dt="2022-02-28T10:41:49.879" v="33" actId="1076"/>
      <pc:docMkLst>
        <pc:docMk/>
      </pc:docMkLst>
      <pc:sldChg chg="addSp delSp modSp new mod">
        <pc:chgData name="Sander van den Brink" userId="d04c61895547aebf" providerId="LiveId" clId="{2B5B0046-B2B4-4875-A1CE-92215C4CFCA6}" dt="2022-02-28T10:39:45.101" v="5" actId="14100"/>
        <pc:sldMkLst>
          <pc:docMk/>
          <pc:sldMk cId="674403478" sldId="256"/>
        </pc:sldMkLst>
        <pc:spChg chg="del">
          <ac:chgData name="Sander van den Brink" userId="d04c61895547aebf" providerId="LiveId" clId="{2B5B0046-B2B4-4875-A1CE-92215C4CFCA6}" dt="2022-02-28T10:39:28.103" v="1" actId="478"/>
          <ac:spMkLst>
            <pc:docMk/>
            <pc:sldMk cId="674403478" sldId="256"/>
            <ac:spMk id="2" creationId="{4CACE22E-B0FB-48AA-A60E-E1B4B76E7D80}"/>
          </ac:spMkLst>
        </pc:spChg>
        <pc:spChg chg="del">
          <ac:chgData name="Sander van den Brink" userId="d04c61895547aebf" providerId="LiveId" clId="{2B5B0046-B2B4-4875-A1CE-92215C4CFCA6}" dt="2022-02-28T10:39:31.047" v="2" actId="478"/>
          <ac:spMkLst>
            <pc:docMk/>
            <pc:sldMk cId="674403478" sldId="256"/>
            <ac:spMk id="3" creationId="{D91DB1BF-2472-43E5-8CD2-0929DF6B6AEF}"/>
          </ac:spMkLst>
        </pc:spChg>
        <pc:picChg chg="add mod">
          <ac:chgData name="Sander van den Brink" userId="d04c61895547aebf" providerId="LiveId" clId="{2B5B0046-B2B4-4875-A1CE-92215C4CFCA6}" dt="2022-02-28T10:39:45.101" v="5" actId="14100"/>
          <ac:picMkLst>
            <pc:docMk/>
            <pc:sldMk cId="674403478" sldId="256"/>
            <ac:picMk id="4" creationId="{DB71D7EA-BE22-4F99-B815-F26971352CB7}"/>
          </ac:picMkLst>
        </pc:picChg>
      </pc:sldChg>
      <pc:sldChg chg="add del">
        <pc:chgData name="Sander van den Brink" userId="d04c61895547aebf" providerId="LiveId" clId="{2B5B0046-B2B4-4875-A1CE-92215C4CFCA6}" dt="2022-02-28T10:39:59.267" v="8" actId="47"/>
        <pc:sldMkLst>
          <pc:docMk/>
          <pc:sldMk cId="43771266" sldId="257"/>
        </pc:sldMkLst>
      </pc:sldChg>
      <pc:sldChg chg="addSp delSp modSp add mod setBg">
        <pc:chgData name="Sander van den Brink" userId="d04c61895547aebf" providerId="LiveId" clId="{2B5B0046-B2B4-4875-A1CE-92215C4CFCA6}" dt="2022-02-28T10:40:27.931" v="18" actId="14100"/>
        <pc:sldMkLst>
          <pc:docMk/>
          <pc:sldMk cId="1910640940" sldId="258"/>
        </pc:sldMkLst>
        <pc:spChg chg="add del">
          <ac:chgData name="Sander van den Brink" userId="d04c61895547aebf" providerId="LiveId" clId="{2B5B0046-B2B4-4875-A1CE-92215C4CFCA6}" dt="2022-02-28T10:40:21.107" v="16" actId="26606"/>
          <ac:spMkLst>
            <pc:docMk/>
            <pc:sldMk cId="1910640940" sldId="258"/>
            <ac:spMk id="8" creationId="{42A4FC2C-047E-45A5-965D-8E1E3BF09BC6}"/>
          </ac:spMkLst>
        </pc:spChg>
        <pc:picChg chg="add mod">
          <ac:chgData name="Sander van den Brink" userId="d04c61895547aebf" providerId="LiveId" clId="{2B5B0046-B2B4-4875-A1CE-92215C4CFCA6}" dt="2022-02-28T10:40:27.931" v="18" actId="14100"/>
          <ac:picMkLst>
            <pc:docMk/>
            <pc:sldMk cId="1910640940" sldId="258"/>
            <ac:picMk id="3" creationId="{1740F014-F4E5-465B-AB81-EAB22771ADF0}"/>
          </ac:picMkLst>
        </pc:picChg>
        <pc:picChg chg="del">
          <ac:chgData name="Sander van den Brink" userId="d04c61895547aebf" providerId="LiveId" clId="{2B5B0046-B2B4-4875-A1CE-92215C4CFCA6}" dt="2022-02-28T10:40:05.527" v="10" actId="478"/>
          <ac:picMkLst>
            <pc:docMk/>
            <pc:sldMk cId="1910640940" sldId="258"/>
            <ac:picMk id="4" creationId="{DB71D7EA-BE22-4F99-B815-F26971352CB7}"/>
          </ac:picMkLst>
        </pc:picChg>
      </pc:sldChg>
      <pc:sldChg chg="addSp delSp modSp add mod">
        <pc:chgData name="Sander van den Brink" userId="d04c61895547aebf" providerId="LiveId" clId="{2B5B0046-B2B4-4875-A1CE-92215C4CFCA6}" dt="2022-02-28T10:40:51.671" v="22" actId="14100"/>
        <pc:sldMkLst>
          <pc:docMk/>
          <pc:sldMk cId="3984977567" sldId="259"/>
        </pc:sldMkLst>
        <pc:picChg chg="add mod">
          <ac:chgData name="Sander van den Brink" userId="d04c61895547aebf" providerId="LiveId" clId="{2B5B0046-B2B4-4875-A1CE-92215C4CFCA6}" dt="2022-02-28T10:40:51.671" v="22" actId="14100"/>
          <ac:picMkLst>
            <pc:docMk/>
            <pc:sldMk cId="3984977567" sldId="259"/>
            <ac:picMk id="3" creationId="{0B4923F9-D3EF-44D1-A38B-464BA4CBF069}"/>
          </ac:picMkLst>
        </pc:picChg>
        <pc:picChg chg="del">
          <ac:chgData name="Sander van den Brink" userId="d04c61895547aebf" providerId="LiveId" clId="{2B5B0046-B2B4-4875-A1CE-92215C4CFCA6}" dt="2022-02-28T10:40:37.046" v="19" actId="478"/>
          <ac:picMkLst>
            <pc:docMk/>
            <pc:sldMk cId="3984977567" sldId="259"/>
            <ac:picMk id="4" creationId="{DB71D7EA-BE22-4F99-B815-F26971352CB7}"/>
          </ac:picMkLst>
        </pc:picChg>
      </pc:sldChg>
      <pc:sldChg chg="addSp delSp modSp add mod">
        <pc:chgData name="Sander van den Brink" userId="d04c61895547aebf" providerId="LiveId" clId="{2B5B0046-B2B4-4875-A1CE-92215C4CFCA6}" dt="2022-02-28T10:41:49.879" v="33" actId="1076"/>
        <pc:sldMkLst>
          <pc:docMk/>
          <pc:sldMk cId="3337618873" sldId="260"/>
        </pc:sldMkLst>
        <pc:picChg chg="mod">
          <ac:chgData name="Sander van den Brink" userId="d04c61895547aebf" providerId="LiveId" clId="{2B5B0046-B2B4-4875-A1CE-92215C4CFCA6}" dt="2022-02-28T10:41:07.197" v="24" actId="14100"/>
          <ac:picMkLst>
            <pc:docMk/>
            <pc:sldMk cId="3337618873" sldId="260"/>
            <ac:picMk id="3" creationId="{0B4923F9-D3EF-44D1-A38B-464BA4CBF069}"/>
          </ac:picMkLst>
        </pc:picChg>
        <pc:picChg chg="add del mod">
          <ac:chgData name="Sander van den Brink" userId="d04c61895547aebf" providerId="LiveId" clId="{2B5B0046-B2B4-4875-A1CE-92215C4CFCA6}" dt="2022-02-28T10:41:18.398" v="27" actId="478"/>
          <ac:picMkLst>
            <pc:docMk/>
            <pc:sldMk cId="3337618873" sldId="260"/>
            <ac:picMk id="4" creationId="{7C63257E-27D4-454A-B8CA-58C92EC39502}"/>
          </ac:picMkLst>
        </pc:picChg>
        <pc:picChg chg="add mod">
          <ac:chgData name="Sander van den Brink" userId="d04c61895547aebf" providerId="LiveId" clId="{2B5B0046-B2B4-4875-A1CE-92215C4CFCA6}" dt="2022-02-28T10:41:34.350" v="30" actId="1076"/>
          <ac:picMkLst>
            <pc:docMk/>
            <pc:sldMk cId="3337618873" sldId="260"/>
            <ac:picMk id="5" creationId="{A1676865-4160-4F5F-9DAC-E577077A2E03}"/>
          </ac:picMkLst>
        </pc:picChg>
        <pc:picChg chg="add mod">
          <ac:chgData name="Sander van den Brink" userId="d04c61895547aebf" providerId="LiveId" clId="{2B5B0046-B2B4-4875-A1CE-92215C4CFCA6}" dt="2022-02-28T10:41:49.879" v="33" actId="1076"/>
          <ac:picMkLst>
            <pc:docMk/>
            <pc:sldMk cId="3337618873" sldId="260"/>
            <ac:picMk id="6" creationId="{D635FA73-A391-423B-A248-15B13470D06A}"/>
          </ac:picMkLst>
        </pc:picChg>
      </pc:sldChg>
      <pc:sldMasterChg chg="addSldLayout">
        <pc:chgData name="Sander van den Brink" userId="d04c61895547aebf" providerId="LiveId" clId="{2B5B0046-B2B4-4875-A1CE-92215C4CFCA6}" dt="2022-02-28T10:39:24.033" v="0" actId="680"/>
        <pc:sldMasterMkLst>
          <pc:docMk/>
          <pc:sldMasterMk cId="2475740475" sldId="2147483648"/>
        </pc:sldMasterMkLst>
        <pc:sldLayoutChg chg="add">
          <pc:chgData name="Sander van den Brink" userId="d04c61895547aebf" providerId="LiveId" clId="{2B5B0046-B2B4-4875-A1CE-92215C4CFCA6}" dt="2022-02-28T10:39:24.033" v="0" actId="680"/>
          <pc:sldLayoutMkLst>
            <pc:docMk/>
            <pc:sldMasterMk cId="2475740475" sldId="2147483648"/>
            <pc:sldLayoutMk cId="446401001" sldId="214748364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1DC475-1AB3-466C-89F9-227C844BE0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16EC132-B22D-4DF2-BB45-57A8C97FB5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446401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574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DB71D7EA-BE22-4F99-B815-F26971352C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3901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03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Starring: Movies! — Spaarnestad Photo">
            <a:extLst>
              <a:ext uri="{FF2B5EF4-FFF2-40B4-BE49-F238E27FC236}">
                <a16:creationId xmlns:a16="http://schemas.microsoft.com/office/drawing/2014/main" id="{1740F014-F4E5-465B-AB81-EAB22771AD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93644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0640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Koekoeken en vallende piano&amp;#39;s: De muziek in Laurel en Hardy - AVROTROS.nl">
            <a:extLst>
              <a:ext uri="{FF2B5EF4-FFF2-40B4-BE49-F238E27FC236}">
                <a16:creationId xmlns:a16="http://schemas.microsoft.com/office/drawing/2014/main" id="{0B4923F9-D3EF-44D1-A38B-464BA4CBF0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4977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Koekoeken en vallende piano&amp;#39;s: De muziek in Laurel en Hardy - AVROTROS.nl">
            <a:extLst>
              <a:ext uri="{FF2B5EF4-FFF2-40B4-BE49-F238E27FC236}">
                <a16:creationId xmlns:a16="http://schemas.microsoft.com/office/drawing/2014/main" id="{0B4923F9-D3EF-44D1-A38B-464BA4CBF06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05046" cy="29289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A1676865-4160-4F5F-9DAC-E577077A2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240" y="3829050"/>
            <a:ext cx="5913961" cy="3028950"/>
          </a:xfrm>
          <a:prstGeom prst="rect">
            <a:avLst/>
          </a:prstGeom>
        </p:spPr>
      </p:pic>
      <p:pic>
        <p:nvPicPr>
          <p:cNvPr id="6" name="Afbeelding 5" descr="Starring: Movies! — Spaarnestad Photo">
            <a:extLst>
              <a:ext uri="{FF2B5EF4-FFF2-40B4-BE49-F238E27FC236}">
                <a16:creationId xmlns:a16="http://schemas.microsoft.com/office/drawing/2014/main" id="{D635FA73-A391-423B-A248-15B13470D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3429000"/>
            <a:ext cx="4076700" cy="31312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761887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Breedbeeld</PresentationFormat>
  <Paragraphs>0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Sander van den Brink</dc:creator>
  <cp:lastModifiedBy>Sander van den Brink</cp:lastModifiedBy>
  <cp:revision>1</cp:revision>
  <dcterms:created xsi:type="dcterms:W3CDTF">2022-02-28T10:39:19Z</dcterms:created>
  <dcterms:modified xsi:type="dcterms:W3CDTF">2022-02-28T10:41:52Z</dcterms:modified>
</cp:coreProperties>
</file>