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2DDC8E-B01E-4BBD-9EAD-6E5117554005}" v="9" dt="2021-08-19T06:58:36.0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02" y="18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er van den Brink" userId="d04c61895547aebf" providerId="LiveId" clId="{7D2DDC8E-B01E-4BBD-9EAD-6E5117554005}"/>
    <pc:docChg chg="undo custSel addSld modSld sldOrd addMainMaster delMainMaster">
      <pc:chgData name="Sander van den Brink" userId="d04c61895547aebf" providerId="LiveId" clId="{7D2DDC8E-B01E-4BBD-9EAD-6E5117554005}" dt="2021-08-19T06:58:58.805" v="172" actId="1076"/>
      <pc:docMkLst>
        <pc:docMk/>
      </pc:docMkLst>
      <pc:sldChg chg="addSp delSp modSp new mod setBg modClrScheme chgLayout">
        <pc:chgData name="Sander van den Brink" userId="d04c61895547aebf" providerId="LiveId" clId="{7D2DDC8E-B01E-4BBD-9EAD-6E5117554005}" dt="2021-08-19T06:56:53.867" v="42" actId="20577"/>
        <pc:sldMkLst>
          <pc:docMk/>
          <pc:sldMk cId="2904599473" sldId="256"/>
        </pc:sldMkLst>
        <pc:spChg chg="add del mod">
          <ac:chgData name="Sander van den Brink" userId="d04c61895547aebf" providerId="LiveId" clId="{7D2DDC8E-B01E-4BBD-9EAD-6E5117554005}" dt="2021-08-19T06:56:53.867" v="42" actId="20577"/>
          <ac:spMkLst>
            <pc:docMk/>
            <pc:sldMk cId="2904599473" sldId="256"/>
            <ac:spMk id="2" creationId="{4B6AC03F-65E5-4FCF-A8AF-69BB9E8AC522}"/>
          </ac:spMkLst>
        </pc:spChg>
        <pc:spChg chg="add del mod">
          <ac:chgData name="Sander van den Brink" userId="d04c61895547aebf" providerId="LiveId" clId="{7D2DDC8E-B01E-4BBD-9EAD-6E5117554005}" dt="2021-08-19T06:56:50.154" v="39" actId="478"/>
          <ac:spMkLst>
            <pc:docMk/>
            <pc:sldMk cId="2904599473" sldId="256"/>
            <ac:spMk id="3" creationId="{1A4E2933-33FA-4D4C-A312-B66449920BE5}"/>
          </ac:spMkLst>
        </pc:spChg>
        <pc:spChg chg="add del">
          <ac:chgData name="Sander van den Brink" userId="d04c61895547aebf" providerId="LiveId" clId="{7D2DDC8E-B01E-4BBD-9EAD-6E5117554005}" dt="2021-08-19T06:56:47.052" v="37" actId="26606"/>
          <ac:spMkLst>
            <pc:docMk/>
            <pc:sldMk cId="2904599473" sldId="256"/>
            <ac:spMk id="10" creationId="{87CC2527-562A-4F69-B487-4371E5B243E7}"/>
          </ac:spMkLst>
        </pc:spChg>
        <pc:spChg chg="add del">
          <ac:chgData name="Sander van den Brink" userId="d04c61895547aebf" providerId="LiveId" clId="{7D2DDC8E-B01E-4BBD-9EAD-6E5117554005}" dt="2021-08-19T06:55:27.096" v="6" actId="26606"/>
          <ac:spMkLst>
            <pc:docMk/>
            <pc:sldMk cId="2904599473" sldId="256"/>
            <ac:spMk id="17" creationId="{65EE0CA1-D3EE-4024-8924-687FF7C9BED1}"/>
          </ac:spMkLst>
        </pc:spChg>
        <pc:spChg chg="add del">
          <ac:chgData name="Sander van den Brink" userId="d04c61895547aebf" providerId="LiveId" clId="{7D2DDC8E-B01E-4BBD-9EAD-6E5117554005}" dt="2021-08-19T06:55:27.096" v="6" actId="26606"/>
          <ac:spMkLst>
            <pc:docMk/>
            <pc:sldMk cId="2904599473" sldId="256"/>
            <ac:spMk id="19" creationId="{008BA5EF-099A-47C4-B002-198EE687BCAA}"/>
          </ac:spMkLst>
        </pc:spChg>
        <pc:spChg chg="add del">
          <ac:chgData name="Sander van den Brink" userId="d04c61895547aebf" providerId="LiveId" clId="{7D2DDC8E-B01E-4BBD-9EAD-6E5117554005}" dt="2021-08-19T06:55:36.223" v="8" actId="26606"/>
          <ac:spMkLst>
            <pc:docMk/>
            <pc:sldMk cId="2904599473" sldId="256"/>
            <ac:spMk id="21" creationId="{68680585-71F9-4721-A998-4974171D2EB4}"/>
          </ac:spMkLst>
        </pc:spChg>
        <pc:spChg chg="add del">
          <ac:chgData name="Sander van den Brink" userId="d04c61895547aebf" providerId="LiveId" clId="{7D2DDC8E-B01E-4BBD-9EAD-6E5117554005}" dt="2021-08-19T06:55:36.223" v="8" actId="26606"/>
          <ac:spMkLst>
            <pc:docMk/>
            <pc:sldMk cId="2904599473" sldId="256"/>
            <ac:spMk id="22" creationId="{247A131F-D5DE-41A5-B4CF-4F345319B40B}"/>
          </ac:spMkLst>
        </pc:spChg>
        <pc:spChg chg="add del">
          <ac:chgData name="Sander van den Brink" userId="d04c61895547aebf" providerId="LiveId" clId="{7D2DDC8E-B01E-4BBD-9EAD-6E5117554005}" dt="2021-08-19T06:55:36.223" v="8" actId="26606"/>
          <ac:spMkLst>
            <pc:docMk/>
            <pc:sldMk cId="2904599473" sldId="256"/>
            <ac:spMk id="23" creationId="{12BC95C2-2EEC-4F59-ABA8-660B0D059CCF}"/>
          </ac:spMkLst>
        </pc:spChg>
        <pc:spChg chg="add del">
          <ac:chgData name="Sander van den Brink" userId="d04c61895547aebf" providerId="LiveId" clId="{7D2DDC8E-B01E-4BBD-9EAD-6E5117554005}" dt="2021-08-19T06:55:36.223" v="8" actId="26606"/>
          <ac:spMkLst>
            <pc:docMk/>
            <pc:sldMk cId="2904599473" sldId="256"/>
            <ac:spMk id="24" creationId="{3AF4666D-BD98-40A5-A75F-478B982010B2}"/>
          </ac:spMkLst>
        </pc:spChg>
        <pc:spChg chg="add del">
          <ac:chgData name="Sander van den Brink" userId="d04c61895547aebf" providerId="LiveId" clId="{7D2DDC8E-B01E-4BBD-9EAD-6E5117554005}" dt="2021-08-19T06:55:36.223" v="8" actId="26606"/>
          <ac:spMkLst>
            <pc:docMk/>
            <pc:sldMk cId="2904599473" sldId="256"/>
            <ac:spMk id="43" creationId="{81BC67A1-175E-439E-85E2-88911C119814}"/>
          </ac:spMkLst>
        </pc:spChg>
        <pc:spChg chg="add del">
          <ac:chgData name="Sander van den Brink" userId="d04c61895547aebf" providerId="LiveId" clId="{7D2DDC8E-B01E-4BBD-9EAD-6E5117554005}" dt="2021-08-19T06:55:36.223" v="8" actId="26606"/>
          <ac:spMkLst>
            <pc:docMk/>
            <pc:sldMk cId="2904599473" sldId="256"/>
            <ac:spMk id="45" creationId="{94A7B82C-30F1-42B4-BE36-3DB42DD517D1}"/>
          </ac:spMkLst>
        </pc:spChg>
        <pc:spChg chg="add del">
          <ac:chgData name="Sander van den Brink" userId="d04c61895547aebf" providerId="LiveId" clId="{7D2DDC8E-B01E-4BBD-9EAD-6E5117554005}" dt="2021-08-19T06:55:36.223" v="8" actId="26606"/>
          <ac:spMkLst>
            <pc:docMk/>
            <pc:sldMk cId="2904599473" sldId="256"/>
            <ac:spMk id="47" creationId="{43CA1578-CEEB-41BB-8068-C0DA02C36C52}"/>
          </ac:spMkLst>
        </pc:spChg>
        <pc:spChg chg="add del">
          <ac:chgData name="Sander van den Brink" userId="d04c61895547aebf" providerId="LiveId" clId="{7D2DDC8E-B01E-4BBD-9EAD-6E5117554005}" dt="2021-08-19T06:56:46.265" v="34" actId="26606"/>
          <ac:spMkLst>
            <pc:docMk/>
            <pc:sldMk cId="2904599473" sldId="256"/>
            <ac:spMk id="50" creationId="{216BB147-20D5-4D93-BDA5-1BC614D6A4B2}"/>
          </ac:spMkLst>
        </pc:spChg>
        <pc:spChg chg="add del">
          <ac:chgData name="Sander van den Brink" userId="d04c61895547aebf" providerId="LiveId" clId="{7D2DDC8E-B01E-4BBD-9EAD-6E5117554005}" dt="2021-08-19T06:56:46.265" v="34" actId="26606"/>
          <ac:spMkLst>
            <pc:docMk/>
            <pc:sldMk cId="2904599473" sldId="256"/>
            <ac:spMk id="52" creationId="{0A253F60-DE40-4508-A37A-61331DF1DD5D}"/>
          </ac:spMkLst>
        </pc:spChg>
        <pc:spChg chg="add del">
          <ac:chgData name="Sander van den Brink" userId="d04c61895547aebf" providerId="LiveId" clId="{7D2DDC8E-B01E-4BBD-9EAD-6E5117554005}" dt="2021-08-19T06:56:46.265" v="34" actId="26606"/>
          <ac:spMkLst>
            <pc:docMk/>
            <pc:sldMk cId="2904599473" sldId="256"/>
            <ac:spMk id="54" creationId="{326AD51D-D59E-4689-A5DF-6A9857053BF6}"/>
          </ac:spMkLst>
        </pc:spChg>
        <pc:spChg chg="add del">
          <ac:chgData name="Sander van den Brink" userId="d04c61895547aebf" providerId="LiveId" clId="{7D2DDC8E-B01E-4BBD-9EAD-6E5117554005}" dt="2021-08-19T06:56:46.265" v="34" actId="26606"/>
          <ac:spMkLst>
            <pc:docMk/>
            <pc:sldMk cId="2904599473" sldId="256"/>
            <ac:spMk id="87" creationId="{7A6DA27B-24A2-4FAF-9CB9-A814BF835B9F}"/>
          </ac:spMkLst>
        </pc:spChg>
        <pc:spChg chg="add del">
          <ac:chgData name="Sander van den Brink" userId="d04c61895547aebf" providerId="LiveId" clId="{7D2DDC8E-B01E-4BBD-9EAD-6E5117554005}" dt="2021-08-19T06:55:37.884" v="10" actId="26606"/>
          <ac:spMkLst>
            <pc:docMk/>
            <pc:sldMk cId="2904599473" sldId="256"/>
            <ac:spMk id="90" creationId="{70CCC791-94D7-4BB8-9EDF-423CEA1F6215}"/>
          </ac:spMkLst>
        </pc:spChg>
        <pc:spChg chg="add del">
          <ac:chgData name="Sander van den Brink" userId="d04c61895547aebf" providerId="LiveId" clId="{7D2DDC8E-B01E-4BBD-9EAD-6E5117554005}" dt="2021-08-19T06:55:37.884" v="10" actId="26606"/>
          <ac:spMkLst>
            <pc:docMk/>
            <pc:sldMk cId="2904599473" sldId="256"/>
            <ac:spMk id="91" creationId="{ED55A19D-297C-4231-AD1F-08EF9B4AA8F4}"/>
          </ac:spMkLst>
        </pc:spChg>
        <pc:spChg chg="add del">
          <ac:chgData name="Sander van den Brink" userId="d04c61895547aebf" providerId="LiveId" clId="{7D2DDC8E-B01E-4BBD-9EAD-6E5117554005}" dt="2021-08-19T06:55:37.884" v="10" actId="26606"/>
          <ac:spMkLst>
            <pc:docMk/>
            <pc:sldMk cId="2904599473" sldId="256"/>
            <ac:spMk id="92" creationId="{EBAB6C56-3D38-4923-996E-BD474BBB91E9}"/>
          </ac:spMkLst>
        </pc:spChg>
        <pc:spChg chg="add del">
          <ac:chgData name="Sander van den Brink" userId="d04c61895547aebf" providerId="LiveId" clId="{7D2DDC8E-B01E-4BBD-9EAD-6E5117554005}" dt="2021-08-19T06:55:37.884" v="10" actId="26606"/>
          <ac:spMkLst>
            <pc:docMk/>
            <pc:sldMk cId="2904599473" sldId="256"/>
            <ac:spMk id="93" creationId="{20CD21DB-082D-417D-A5AB-FC838AF9D944}"/>
          </ac:spMkLst>
        </pc:spChg>
        <pc:spChg chg="add del">
          <ac:chgData name="Sander van den Brink" userId="d04c61895547aebf" providerId="LiveId" clId="{7D2DDC8E-B01E-4BBD-9EAD-6E5117554005}" dt="2021-08-19T06:55:39.805" v="12" actId="26606"/>
          <ac:spMkLst>
            <pc:docMk/>
            <pc:sldMk cId="2904599473" sldId="256"/>
            <ac:spMk id="95" creationId="{1193773F-8E9F-4F3E-A7D2-0EBECA70A527}"/>
          </ac:spMkLst>
        </pc:spChg>
        <pc:spChg chg="add del">
          <ac:chgData name="Sander van den Brink" userId="d04c61895547aebf" providerId="LiveId" clId="{7D2DDC8E-B01E-4BBD-9EAD-6E5117554005}" dt="2021-08-19T06:55:49.447" v="14" actId="26606"/>
          <ac:spMkLst>
            <pc:docMk/>
            <pc:sldMk cId="2904599473" sldId="256"/>
            <ac:spMk id="105" creationId="{16B067B1-F4E5-4FDF-813D-C9E872E80075}"/>
          </ac:spMkLst>
        </pc:spChg>
        <pc:spChg chg="add del">
          <ac:chgData name="Sander van den Brink" userId="d04c61895547aebf" providerId="LiveId" clId="{7D2DDC8E-B01E-4BBD-9EAD-6E5117554005}" dt="2021-08-19T06:56:46.265" v="34" actId="26606"/>
          <ac:spMkLst>
            <pc:docMk/>
            <pc:sldMk cId="2904599473" sldId="256"/>
            <ac:spMk id="119" creationId="{A4798C7F-C8CA-4799-BF37-3AB4642CDB66}"/>
          </ac:spMkLst>
        </pc:spChg>
        <pc:spChg chg="add del">
          <ac:chgData name="Sander van den Brink" userId="d04c61895547aebf" providerId="LiveId" clId="{7D2DDC8E-B01E-4BBD-9EAD-6E5117554005}" dt="2021-08-19T06:56:46.265" v="34" actId="26606"/>
          <ac:spMkLst>
            <pc:docMk/>
            <pc:sldMk cId="2904599473" sldId="256"/>
            <ac:spMk id="120" creationId="{13B6DAC6-0186-4D62-AD69-90B9C0411EA3}"/>
          </ac:spMkLst>
        </pc:spChg>
        <pc:spChg chg="add del">
          <ac:chgData name="Sander van den Brink" userId="d04c61895547aebf" providerId="LiveId" clId="{7D2DDC8E-B01E-4BBD-9EAD-6E5117554005}" dt="2021-08-19T06:56:46.265" v="34" actId="26606"/>
          <ac:spMkLst>
            <pc:docMk/>
            <pc:sldMk cId="2904599473" sldId="256"/>
            <ac:spMk id="122" creationId="{BA6285CA-6AFA-4F27-AFB5-1B32CDE09B1A}"/>
          </ac:spMkLst>
        </pc:spChg>
        <pc:spChg chg="add del">
          <ac:chgData name="Sander van den Brink" userId="d04c61895547aebf" providerId="LiveId" clId="{7D2DDC8E-B01E-4BBD-9EAD-6E5117554005}" dt="2021-08-19T06:56:46.265" v="34" actId="26606"/>
          <ac:spMkLst>
            <pc:docMk/>
            <pc:sldMk cId="2904599473" sldId="256"/>
            <ac:spMk id="124" creationId="{4BE5C09D-B3C1-42F3-B945-39AEDFD19898}"/>
          </ac:spMkLst>
        </pc:spChg>
        <pc:grpChg chg="add del">
          <ac:chgData name="Sander van den Brink" userId="d04c61895547aebf" providerId="LiveId" clId="{7D2DDC8E-B01E-4BBD-9EAD-6E5117554005}" dt="2021-08-19T06:55:36.223" v="8" actId="26606"/>
          <ac:grpSpMkLst>
            <pc:docMk/>
            <pc:sldMk cId="2904599473" sldId="256"/>
            <ac:grpSpMk id="25" creationId="{03E9870D-4BBA-43AF-8D44-BBADF020CFF6}"/>
          </ac:grpSpMkLst>
        </pc:grpChg>
        <pc:grpChg chg="add del">
          <ac:chgData name="Sander van den Brink" userId="d04c61895547aebf" providerId="LiveId" clId="{7D2DDC8E-B01E-4BBD-9EAD-6E5117554005}" dt="2021-08-19T06:55:36.223" v="8" actId="26606"/>
          <ac:grpSpMkLst>
            <pc:docMk/>
            <pc:sldMk cId="2904599473" sldId="256"/>
            <ac:grpSpMk id="34" creationId="{C3279E8D-2BAA-4CB1-834B-09FADD54DE56}"/>
          </ac:grpSpMkLst>
        </pc:grpChg>
        <pc:grpChg chg="add del">
          <ac:chgData name="Sander van den Brink" userId="d04c61895547aebf" providerId="LiveId" clId="{7D2DDC8E-B01E-4BBD-9EAD-6E5117554005}" dt="2021-08-19T06:55:36.223" v="8" actId="26606"/>
          <ac:grpSpMkLst>
            <pc:docMk/>
            <pc:sldMk cId="2904599473" sldId="256"/>
            <ac:grpSpMk id="49" creationId="{7DF11618-754F-4C58-94AD-F7AA3530D6AF}"/>
          </ac:grpSpMkLst>
        </pc:grpChg>
        <pc:grpChg chg="add del">
          <ac:chgData name="Sander van den Brink" userId="d04c61895547aebf" providerId="LiveId" clId="{7D2DDC8E-B01E-4BBD-9EAD-6E5117554005}" dt="2021-08-19T06:56:46.265" v="34" actId="26606"/>
          <ac:grpSpMkLst>
            <pc:docMk/>
            <pc:sldMk cId="2904599473" sldId="256"/>
            <ac:grpSpMk id="56" creationId="{05578CCE-1E06-4634-B7D3-B75915B79B54}"/>
          </ac:grpSpMkLst>
        </pc:grpChg>
        <pc:grpChg chg="add del">
          <ac:chgData name="Sander van den Brink" userId="d04c61895547aebf" providerId="LiveId" clId="{7D2DDC8E-B01E-4BBD-9EAD-6E5117554005}" dt="2021-08-19T06:55:36.223" v="8" actId="26606"/>
          <ac:grpSpMkLst>
            <pc:docMk/>
            <pc:sldMk cId="2904599473" sldId="256"/>
            <ac:grpSpMk id="75" creationId="{A5761FD8-9CFD-4F5A-AB69-F179306BCD09}"/>
          </ac:grpSpMkLst>
        </pc:grpChg>
        <pc:grpChg chg="add del">
          <ac:chgData name="Sander van den Brink" userId="d04c61895547aebf" providerId="LiveId" clId="{7D2DDC8E-B01E-4BBD-9EAD-6E5117554005}" dt="2021-08-19T06:55:37.884" v="10" actId="26606"/>
          <ac:grpSpMkLst>
            <pc:docMk/>
            <pc:sldMk cId="2904599473" sldId="256"/>
            <ac:grpSpMk id="86" creationId="{773CCE17-EE0F-40E0-B7AE-CF7677B64709}"/>
          </ac:grpSpMkLst>
        </pc:grpChg>
        <pc:grpChg chg="add del">
          <ac:chgData name="Sander van den Brink" userId="d04c61895547aebf" providerId="LiveId" clId="{7D2DDC8E-B01E-4BBD-9EAD-6E5117554005}" dt="2021-08-19T06:56:46.265" v="34" actId="26606"/>
          <ac:grpSpMkLst>
            <pc:docMk/>
            <pc:sldMk cId="2904599473" sldId="256"/>
            <ac:grpSpMk id="89" creationId="{ED48258A-6826-4A24-97F8-B65FE4D99A4E}"/>
          </ac:grpSpMkLst>
        </pc:grpChg>
        <pc:grpChg chg="add del">
          <ac:chgData name="Sander van den Brink" userId="d04c61895547aebf" providerId="LiveId" clId="{7D2DDC8E-B01E-4BBD-9EAD-6E5117554005}" dt="2021-08-19T06:55:39.805" v="12" actId="26606"/>
          <ac:grpSpMkLst>
            <pc:docMk/>
            <pc:sldMk cId="2904599473" sldId="256"/>
            <ac:grpSpMk id="96" creationId="{C7C706A1-F8C5-4423-AF1E-8D6EF8C3DD19}"/>
          </ac:grpSpMkLst>
        </pc:grpChg>
        <pc:grpChg chg="add del">
          <ac:chgData name="Sander van den Brink" userId="d04c61895547aebf" providerId="LiveId" clId="{7D2DDC8E-B01E-4BBD-9EAD-6E5117554005}" dt="2021-08-19T06:56:46.265" v="34" actId="26606"/>
          <ac:grpSpMkLst>
            <pc:docMk/>
            <pc:sldMk cId="2904599473" sldId="256"/>
            <ac:grpSpMk id="121" creationId="{87F0794B-55D3-4D2D-BDE7-4688ED321E42}"/>
          </ac:grpSpMkLst>
        </pc:grpChg>
        <pc:grpChg chg="add del">
          <ac:chgData name="Sander van den Brink" userId="d04c61895547aebf" providerId="LiveId" clId="{7D2DDC8E-B01E-4BBD-9EAD-6E5117554005}" dt="2021-08-19T06:56:46.265" v="34" actId="26606"/>
          <ac:grpSpMkLst>
            <pc:docMk/>
            <pc:sldMk cId="2904599473" sldId="256"/>
            <ac:grpSpMk id="126" creationId="{91108A0F-8C78-4294-B028-9F09581FC0A3}"/>
          </ac:grpSpMkLst>
        </pc:grpChg>
        <pc:picChg chg="add del mod ord">
          <ac:chgData name="Sander van den Brink" userId="d04c61895547aebf" providerId="LiveId" clId="{7D2DDC8E-B01E-4BBD-9EAD-6E5117554005}" dt="2021-08-19T06:56:47.252" v="38"/>
          <ac:picMkLst>
            <pc:docMk/>
            <pc:sldMk cId="2904599473" sldId="256"/>
            <ac:picMk id="5" creationId="{D7D8B79F-5891-47F1-838A-F9537374AA5F}"/>
          </ac:picMkLst>
        </pc:picChg>
        <pc:cxnChg chg="add del">
          <ac:chgData name="Sander van den Brink" userId="d04c61895547aebf" providerId="LiveId" clId="{7D2DDC8E-B01E-4BBD-9EAD-6E5117554005}" dt="2021-08-19T06:56:47.052" v="37" actId="26606"/>
          <ac:cxnSpMkLst>
            <pc:docMk/>
            <pc:sldMk cId="2904599473" sldId="256"/>
            <ac:cxnSpMk id="12" creationId="{BCDAEC91-5BCE-4B55-9CC0-43EF94CB734B}"/>
          </ac:cxnSpMkLst>
        </pc:cxnChg>
        <pc:cxnChg chg="add del">
          <ac:chgData name="Sander van den Brink" userId="d04c61895547aebf" providerId="LiveId" clId="{7D2DDC8E-B01E-4BBD-9EAD-6E5117554005}" dt="2021-08-19T06:55:49.447" v="14" actId="26606"/>
          <ac:cxnSpMkLst>
            <pc:docMk/>
            <pc:sldMk cId="2904599473" sldId="256"/>
            <ac:cxnSpMk id="104" creationId="{353C1207-D1C8-49E3-8837-E2B89D366FAE}"/>
          </ac:cxnSpMkLst>
        </pc:cxnChg>
      </pc:sldChg>
      <pc:sldChg chg="modSp add mod">
        <pc:chgData name="Sander van den Brink" userId="d04c61895547aebf" providerId="LiveId" clId="{7D2DDC8E-B01E-4BBD-9EAD-6E5117554005}" dt="2021-08-19T06:57:42.535" v="143" actId="20577"/>
        <pc:sldMkLst>
          <pc:docMk/>
          <pc:sldMk cId="313506504" sldId="257"/>
        </pc:sldMkLst>
        <pc:spChg chg="mod">
          <ac:chgData name="Sander van den Brink" userId="d04c61895547aebf" providerId="LiveId" clId="{7D2DDC8E-B01E-4BBD-9EAD-6E5117554005}" dt="2021-08-19T06:57:42.535" v="143" actId="20577"/>
          <ac:spMkLst>
            <pc:docMk/>
            <pc:sldMk cId="313506504" sldId="257"/>
            <ac:spMk id="2" creationId="{4B6AC03F-65E5-4FCF-A8AF-69BB9E8AC522}"/>
          </ac:spMkLst>
        </pc:spChg>
      </pc:sldChg>
      <pc:sldChg chg="addSp delSp modSp add mod ord setBg">
        <pc:chgData name="Sander van den Brink" userId="d04c61895547aebf" providerId="LiveId" clId="{7D2DDC8E-B01E-4BBD-9EAD-6E5117554005}" dt="2021-08-19T06:58:47.706" v="170" actId="26606"/>
        <pc:sldMkLst>
          <pc:docMk/>
          <pc:sldMk cId="484199604" sldId="258"/>
        </pc:sldMkLst>
        <pc:spChg chg="del">
          <ac:chgData name="Sander van den Brink" userId="d04c61895547aebf" providerId="LiveId" clId="{7D2DDC8E-B01E-4BBD-9EAD-6E5117554005}" dt="2021-08-19T06:57:53.605" v="147" actId="478"/>
          <ac:spMkLst>
            <pc:docMk/>
            <pc:sldMk cId="484199604" sldId="258"/>
            <ac:spMk id="2" creationId="{4B6AC03F-65E5-4FCF-A8AF-69BB9E8AC522}"/>
          </ac:spMkLst>
        </pc:spChg>
        <pc:spChg chg="add del mod">
          <ac:chgData name="Sander van den Brink" userId="d04c61895547aebf" providerId="LiveId" clId="{7D2DDC8E-B01E-4BBD-9EAD-6E5117554005}" dt="2021-08-19T06:57:55.919" v="148" actId="478"/>
          <ac:spMkLst>
            <pc:docMk/>
            <pc:sldMk cId="484199604" sldId="258"/>
            <ac:spMk id="4" creationId="{F39B01D5-1F9B-49CB-96F6-9ABCF6FDB450}"/>
          </ac:spMkLst>
        </pc:spChg>
        <pc:spChg chg="add">
          <ac:chgData name="Sander van den Brink" userId="d04c61895547aebf" providerId="LiveId" clId="{7D2DDC8E-B01E-4BBD-9EAD-6E5117554005}" dt="2021-08-19T06:58:47.706" v="170" actId="26606"/>
          <ac:spMkLst>
            <pc:docMk/>
            <pc:sldMk cId="484199604" sldId="258"/>
            <ac:spMk id="11" creationId="{42A4FC2C-047E-45A5-965D-8E1E3BF09BC6}"/>
          </ac:spMkLst>
        </pc:spChg>
        <pc:picChg chg="add mod modCrop">
          <ac:chgData name="Sander van den Brink" userId="d04c61895547aebf" providerId="LiveId" clId="{7D2DDC8E-B01E-4BBD-9EAD-6E5117554005}" dt="2021-08-19T06:58:47.706" v="170" actId="26606"/>
          <ac:picMkLst>
            <pc:docMk/>
            <pc:sldMk cId="484199604" sldId="258"/>
            <ac:picMk id="6" creationId="{72871F66-D123-453E-906E-CDFB5F69C757}"/>
          </ac:picMkLst>
        </pc:picChg>
      </pc:sldChg>
      <pc:sldChg chg="addSp delSp modSp add mod setBg">
        <pc:chgData name="Sander van den Brink" userId="d04c61895547aebf" providerId="LiveId" clId="{7D2DDC8E-B01E-4BBD-9EAD-6E5117554005}" dt="2021-08-19T06:58:43.939" v="169" actId="26606"/>
        <pc:sldMkLst>
          <pc:docMk/>
          <pc:sldMk cId="826053694" sldId="259"/>
        </pc:sldMkLst>
        <pc:spChg chg="add">
          <ac:chgData name="Sander van den Brink" userId="d04c61895547aebf" providerId="LiveId" clId="{7D2DDC8E-B01E-4BBD-9EAD-6E5117554005}" dt="2021-08-19T06:58:43.939" v="169" actId="26606"/>
          <ac:spMkLst>
            <pc:docMk/>
            <pc:sldMk cId="826053694" sldId="259"/>
            <ac:spMk id="8" creationId="{42A4FC2C-047E-45A5-965D-8E1E3BF09BC6}"/>
          </ac:spMkLst>
        </pc:spChg>
        <pc:picChg chg="add mod">
          <ac:chgData name="Sander van den Brink" userId="d04c61895547aebf" providerId="LiveId" clId="{7D2DDC8E-B01E-4BBD-9EAD-6E5117554005}" dt="2021-08-19T06:58:43.939" v="169" actId="26606"/>
          <ac:picMkLst>
            <pc:docMk/>
            <pc:sldMk cId="826053694" sldId="259"/>
            <ac:picMk id="3" creationId="{77D58BF5-EF78-42EC-96B5-C9DEA7957537}"/>
          </ac:picMkLst>
        </pc:picChg>
        <pc:picChg chg="del">
          <ac:chgData name="Sander van den Brink" userId="d04c61895547aebf" providerId="LiveId" clId="{7D2DDC8E-B01E-4BBD-9EAD-6E5117554005}" dt="2021-08-19T06:58:18.269" v="155" actId="478"/>
          <ac:picMkLst>
            <pc:docMk/>
            <pc:sldMk cId="826053694" sldId="259"/>
            <ac:picMk id="6" creationId="{72871F66-D123-453E-906E-CDFB5F69C757}"/>
          </ac:picMkLst>
        </pc:picChg>
      </pc:sldChg>
      <pc:sldChg chg="addSp delSp modSp add mod setBg">
        <pc:chgData name="Sander van den Brink" userId="d04c61895547aebf" providerId="LiveId" clId="{7D2DDC8E-B01E-4BBD-9EAD-6E5117554005}" dt="2021-08-19T06:58:58.805" v="172" actId="1076"/>
        <pc:sldMkLst>
          <pc:docMk/>
          <pc:sldMk cId="3134720598" sldId="260"/>
        </pc:sldMkLst>
        <pc:spChg chg="add">
          <ac:chgData name="Sander van den Brink" userId="d04c61895547aebf" providerId="LiveId" clId="{7D2DDC8E-B01E-4BBD-9EAD-6E5117554005}" dt="2021-08-19T06:58:39.023" v="168" actId="26606"/>
          <ac:spMkLst>
            <pc:docMk/>
            <pc:sldMk cId="3134720598" sldId="260"/>
            <ac:spMk id="9" creationId="{42A4FC2C-047E-45A5-965D-8E1E3BF09BC6}"/>
          </ac:spMkLst>
        </pc:spChg>
        <pc:picChg chg="del">
          <ac:chgData name="Sander van den Brink" userId="d04c61895547aebf" providerId="LiveId" clId="{7D2DDC8E-B01E-4BBD-9EAD-6E5117554005}" dt="2021-08-19T06:58:34.042" v="163" actId="478"/>
          <ac:picMkLst>
            <pc:docMk/>
            <pc:sldMk cId="3134720598" sldId="260"/>
            <ac:picMk id="3" creationId="{77D58BF5-EF78-42EC-96B5-C9DEA7957537}"/>
          </ac:picMkLst>
        </pc:picChg>
        <pc:picChg chg="add mod">
          <ac:chgData name="Sander van den Brink" userId="d04c61895547aebf" providerId="LiveId" clId="{7D2DDC8E-B01E-4BBD-9EAD-6E5117554005}" dt="2021-08-19T06:58:58.805" v="172" actId="1076"/>
          <ac:picMkLst>
            <pc:docMk/>
            <pc:sldMk cId="3134720598" sldId="260"/>
            <ac:picMk id="4" creationId="{B40D5F4F-9CF6-452F-8CD0-E6AAEB02C2E6}"/>
          </ac:picMkLst>
        </pc:picChg>
      </pc:sldChg>
      <pc:sldMasterChg chg="add del addSldLayout delSldLayout">
        <pc:chgData name="Sander van den Brink" userId="d04c61895547aebf" providerId="LiveId" clId="{7D2DDC8E-B01E-4BBD-9EAD-6E5117554005}" dt="2021-08-19T06:56:46.265" v="34" actId="26606"/>
        <pc:sldMasterMkLst>
          <pc:docMk/>
          <pc:sldMasterMk cId="3621097901" sldId="2147483648"/>
        </pc:sldMasterMkLst>
        <pc:sldLayoutChg chg="add del">
          <pc:chgData name="Sander van den Brink" userId="d04c61895547aebf" providerId="LiveId" clId="{7D2DDC8E-B01E-4BBD-9EAD-6E5117554005}" dt="2021-08-19T06:56:46.265" v="34" actId="26606"/>
          <pc:sldLayoutMkLst>
            <pc:docMk/>
            <pc:sldMasterMk cId="3621097901" sldId="2147483648"/>
            <pc:sldLayoutMk cId="3982052045" sldId="2147483649"/>
          </pc:sldLayoutMkLst>
        </pc:sldLayoutChg>
        <pc:sldLayoutChg chg="add del">
          <pc:chgData name="Sander van den Brink" userId="d04c61895547aebf" providerId="LiveId" clId="{7D2DDC8E-B01E-4BBD-9EAD-6E5117554005}" dt="2021-08-19T06:56:46.265" v="34" actId="26606"/>
          <pc:sldLayoutMkLst>
            <pc:docMk/>
            <pc:sldMasterMk cId="3621097901" sldId="2147483648"/>
            <pc:sldLayoutMk cId="3222895789" sldId="2147483650"/>
          </pc:sldLayoutMkLst>
        </pc:sldLayoutChg>
        <pc:sldLayoutChg chg="add del">
          <pc:chgData name="Sander van den Brink" userId="d04c61895547aebf" providerId="LiveId" clId="{7D2DDC8E-B01E-4BBD-9EAD-6E5117554005}" dt="2021-08-19T06:56:46.265" v="34" actId="26606"/>
          <pc:sldLayoutMkLst>
            <pc:docMk/>
            <pc:sldMasterMk cId="3621097901" sldId="2147483648"/>
            <pc:sldLayoutMk cId="1151107980" sldId="2147483651"/>
          </pc:sldLayoutMkLst>
        </pc:sldLayoutChg>
        <pc:sldLayoutChg chg="add del">
          <pc:chgData name="Sander van den Brink" userId="d04c61895547aebf" providerId="LiveId" clId="{7D2DDC8E-B01E-4BBD-9EAD-6E5117554005}" dt="2021-08-19T06:56:46.265" v="34" actId="26606"/>
          <pc:sldLayoutMkLst>
            <pc:docMk/>
            <pc:sldMasterMk cId="3621097901" sldId="2147483648"/>
            <pc:sldLayoutMk cId="2718831085" sldId="2147483652"/>
          </pc:sldLayoutMkLst>
        </pc:sldLayoutChg>
        <pc:sldLayoutChg chg="add del">
          <pc:chgData name="Sander van den Brink" userId="d04c61895547aebf" providerId="LiveId" clId="{7D2DDC8E-B01E-4BBD-9EAD-6E5117554005}" dt="2021-08-19T06:56:46.265" v="34" actId="26606"/>
          <pc:sldLayoutMkLst>
            <pc:docMk/>
            <pc:sldMasterMk cId="3621097901" sldId="2147483648"/>
            <pc:sldLayoutMk cId="3891050663" sldId="2147483653"/>
          </pc:sldLayoutMkLst>
        </pc:sldLayoutChg>
        <pc:sldLayoutChg chg="add del">
          <pc:chgData name="Sander van den Brink" userId="d04c61895547aebf" providerId="LiveId" clId="{7D2DDC8E-B01E-4BBD-9EAD-6E5117554005}" dt="2021-08-19T06:56:46.265" v="34" actId="26606"/>
          <pc:sldLayoutMkLst>
            <pc:docMk/>
            <pc:sldMasterMk cId="3621097901" sldId="2147483648"/>
            <pc:sldLayoutMk cId="2764187845" sldId="2147483654"/>
          </pc:sldLayoutMkLst>
        </pc:sldLayoutChg>
        <pc:sldLayoutChg chg="add del">
          <pc:chgData name="Sander van den Brink" userId="d04c61895547aebf" providerId="LiveId" clId="{7D2DDC8E-B01E-4BBD-9EAD-6E5117554005}" dt="2021-08-19T06:56:46.265" v="34" actId="26606"/>
          <pc:sldLayoutMkLst>
            <pc:docMk/>
            <pc:sldMasterMk cId="3621097901" sldId="2147483648"/>
            <pc:sldLayoutMk cId="1046917293" sldId="2147483655"/>
          </pc:sldLayoutMkLst>
        </pc:sldLayoutChg>
        <pc:sldLayoutChg chg="add del">
          <pc:chgData name="Sander van den Brink" userId="d04c61895547aebf" providerId="LiveId" clId="{7D2DDC8E-B01E-4BBD-9EAD-6E5117554005}" dt="2021-08-19T06:56:46.265" v="34" actId="26606"/>
          <pc:sldLayoutMkLst>
            <pc:docMk/>
            <pc:sldMasterMk cId="3621097901" sldId="2147483648"/>
            <pc:sldLayoutMk cId="685189879" sldId="2147483656"/>
          </pc:sldLayoutMkLst>
        </pc:sldLayoutChg>
        <pc:sldLayoutChg chg="add del">
          <pc:chgData name="Sander van den Brink" userId="d04c61895547aebf" providerId="LiveId" clId="{7D2DDC8E-B01E-4BBD-9EAD-6E5117554005}" dt="2021-08-19T06:56:46.265" v="34" actId="26606"/>
          <pc:sldLayoutMkLst>
            <pc:docMk/>
            <pc:sldMasterMk cId="3621097901" sldId="2147483648"/>
            <pc:sldLayoutMk cId="1239575920" sldId="2147483657"/>
          </pc:sldLayoutMkLst>
        </pc:sldLayoutChg>
        <pc:sldLayoutChg chg="add del">
          <pc:chgData name="Sander van den Brink" userId="d04c61895547aebf" providerId="LiveId" clId="{7D2DDC8E-B01E-4BBD-9EAD-6E5117554005}" dt="2021-08-19T06:56:46.265" v="34" actId="26606"/>
          <pc:sldLayoutMkLst>
            <pc:docMk/>
            <pc:sldMasterMk cId="3621097901" sldId="2147483648"/>
            <pc:sldLayoutMk cId="3091666306" sldId="2147483658"/>
          </pc:sldLayoutMkLst>
        </pc:sldLayoutChg>
        <pc:sldLayoutChg chg="add del">
          <pc:chgData name="Sander van den Brink" userId="d04c61895547aebf" providerId="LiveId" clId="{7D2DDC8E-B01E-4BBD-9EAD-6E5117554005}" dt="2021-08-19T06:56:46.265" v="34" actId="26606"/>
          <pc:sldLayoutMkLst>
            <pc:docMk/>
            <pc:sldMasterMk cId="3621097901" sldId="2147483648"/>
            <pc:sldLayoutMk cId="2708019016" sldId="2147483659"/>
          </pc:sldLayoutMkLst>
        </pc:sldLayoutChg>
      </pc:sldMasterChg>
      <pc:sldMasterChg chg="add del replId addSldLayout delSldLayout">
        <pc:chgData name="Sander van den Brink" userId="d04c61895547aebf" providerId="LiveId" clId="{7D2DDC8E-B01E-4BBD-9EAD-6E5117554005}" dt="2021-08-19T06:55:27.096" v="6" actId="26606"/>
        <pc:sldMasterMkLst>
          <pc:docMk/>
          <pc:sldMasterMk cId="43105401" sldId="2147483660"/>
        </pc:sldMasterMkLst>
        <pc:sldLayoutChg chg="add del">
          <pc:chgData name="Sander van den Brink" userId="d04c61895547aebf" providerId="LiveId" clId="{7D2DDC8E-B01E-4BBD-9EAD-6E5117554005}" dt="2021-08-19T06:55:27.096" v="6" actId="26606"/>
          <pc:sldLayoutMkLst>
            <pc:docMk/>
            <pc:sldMasterMk cId="43105401" sldId="2147483660"/>
            <pc:sldLayoutMk cId="1791019296" sldId="2147483661"/>
          </pc:sldLayoutMkLst>
        </pc:sldLayoutChg>
        <pc:sldLayoutChg chg="add del replId">
          <pc:chgData name="Sander van den Brink" userId="d04c61895547aebf" providerId="LiveId" clId="{7D2DDC8E-B01E-4BBD-9EAD-6E5117554005}" dt="2021-08-19T06:55:27.096" v="6" actId="26606"/>
          <pc:sldLayoutMkLst>
            <pc:docMk/>
            <pc:sldMasterMk cId="43105401" sldId="2147483660"/>
            <pc:sldLayoutMk cId="1517094759" sldId="2147483662"/>
          </pc:sldLayoutMkLst>
        </pc:sldLayoutChg>
        <pc:sldLayoutChg chg="add del replId">
          <pc:chgData name="Sander van den Brink" userId="d04c61895547aebf" providerId="LiveId" clId="{7D2DDC8E-B01E-4BBD-9EAD-6E5117554005}" dt="2021-08-19T06:55:27.096" v="6" actId="26606"/>
          <pc:sldLayoutMkLst>
            <pc:docMk/>
            <pc:sldMasterMk cId="43105401" sldId="2147483660"/>
            <pc:sldLayoutMk cId="610756002" sldId="2147483663"/>
          </pc:sldLayoutMkLst>
        </pc:sldLayoutChg>
        <pc:sldLayoutChg chg="add del replId">
          <pc:chgData name="Sander van den Brink" userId="d04c61895547aebf" providerId="LiveId" clId="{7D2DDC8E-B01E-4BBD-9EAD-6E5117554005}" dt="2021-08-19T06:55:27.096" v="6" actId="26606"/>
          <pc:sldLayoutMkLst>
            <pc:docMk/>
            <pc:sldMasterMk cId="43105401" sldId="2147483660"/>
            <pc:sldLayoutMk cId="411642761" sldId="2147483664"/>
          </pc:sldLayoutMkLst>
        </pc:sldLayoutChg>
        <pc:sldLayoutChg chg="add del replId">
          <pc:chgData name="Sander van den Brink" userId="d04c61895547aebf" providerId="LiveId" clId="{7D2DDC8E-B01E-4BBD-9EAD-6E5117554005}" dt="2021-08-19T06:55:27.096" v="6" actId="26606"/>
          <pc:sldLayoutMkLst>
            <pc:docMk/>
            <pc:sldMasterMk cId="43105401" sldId="2147483660"/>
            <pc:sldLayoutMk cId="1643875440" sldId="2147483665"/>
          </pc:sldLayoutMkLst>
        </pc:sldLayoutChg>
        <pc:sldLayoutChg chg="add del replId">
          <pc:chgData name="Sander van den Brink" userId="d04c61895547aebf" providerId="LiveId" clId="{7D2DDC8E-B01E-4BBD-9EAD-6E5117554005}" dt="2021-08-19T06:55:27.096" v="6" actId="26606"/>
          <pc:sldLayoutMkLst>
            <pc:docMk/>
            <pc:sldMasterMk cId="43105401" sldId="2147483660"/>
            <pc:sldLayoutMk cId="4010594819" sldId="2147483666"/>
          </pc:sldLayoutMkLst>
        </pc:sldLayoutChg>
        <pc:sldLayoutChg chg="add del replId">
          <pc:chgData name="Sander van den Brink" userId="d04c61895547aebf" providerId="LiveId" clId="{7D2DDC8E-B01E-4BBD-9EAD-6E5117554005}" dt="2021-08-19T06:55:27.096" v="6" actId="26606"/>
          <pc:sldLayoutMkLst>
            <pc:docMk/>
            <pc:sldMasterMk cId="43105401" sldId="2147483660"/>
            <pc:sldLayoutMk cId="463619903" sldId="2147483667"/>
          </pc:sldLayoutMkLst>
        </pc:sldLayoutChg>
        <pc:sldLayoutChg chg="add del replId">
          <pc:chgData name="Sander van den Brink" userId="d04c61895547aebf" providerId="LiveId" clId="{7D2DDC8E-B01E-4BBD-9EAD-6E5117554005}" dt="2021-08-19T06:55:27.096" v="6" actId="26606"/>
          <pc:sldLayoutMkLst>
            <pc:docMk/>
            <pc:sldMasterMk cId="43105401" sldId="2147483660"/>
            <pc:sldLayoutMk cId="1569470157" sldId="2147483668"/>
          </pc:sldLayoutMkLst>
        </pc:sldLayoutChg>
        <pc:sldLayoutChg chg="add del replId">
          <pc:chgData name="Sander van den Brink" userId="d04c61895547aebf" providerId="LiveId" clId="{7D2DDC8E-B01E-4BBD-9EAD-6E5117554005}" dt="2021-08-19T06:55:27.096" v="6" actId="26606"/>
          <pc:sldLayoutMkLst>
            <pc:docMk/>
            <pc:sldMasterMk cId="43105401" sldId="2147483660"/>
            <pc:sldLayoutMk cId="2835354762" sldId="2147483669"/>
          </pc:sldLayoutMkLst>
        </pc:sldLayoutChg>
        <pc:sldLayoutChg chg="add del replId">
          <pc:chgData name="Sander van den Brink" userId="d04c61895547aebf" providerId="LiveId" clId="{7D2DDC8E-B01E-4BBD-9EAD-6E5117554005}" dt="2021-08-19T06:55:27.096" v="6" actId="26606"/>
          <pc:sldLayoutMkLst>
            <pc:docMk/>
            <pc:sldMasterMk cId="43105401" sldId="2147483660"/>
            <pc:sldLayoutMk cId="1653805848" sldId="2147483670"/>
          </pc:sldLayoutMkLst>
        </pc:sldLayoutChg>
        <pc:sldLayoutChg chg="add del replId">
          <pc:chgData name="Sander van den Brink" userId="d04c61895547aebf" providerId="LiveId" clId="{7D2DDC8E-B01E-4BBD-9EAD-6E5117554005}" dt="2021-08-19T06:55:27.096" v="6" actId="26606"/>
          <pc:sldLayoutMkLst>
            <pc:docMk/>
            <pc:sldMasterMk cId="43105401" sldId="2147483660"/>
            <pc:sldLayoutMk cId="27295046" sldId="2147483671"/>
          </pc:sldLayoutMkLst>
        </pc:sldLayoutChg>
      </pc:sldMasterChg>
      <pc:sldMasterChg chg="add del addSldLayout delSldLayout">
        <pc:chgData name="Sander van den Brink" userId="d04c61895547aebf" providerId="LiveId" clId="{7D2DDC8E-B01E-4BBD-9EAD-6E5117554005}" dt="2021-08-19T06:56:46.265" v="34" actId="26606"/>
        <pc:sldMasterMkLst>
          <pc:docMk/>
          <pc:sldMasterMk cId="3433530708" sldId="2147483673"/>
        </pc:sldMasterMkLst>
        <pc:sldLayoutChg chg="add del">
          <pc:chgData name="Sander van den Brink" userId="d04c61895547aebf" providerId="LiveId" clId="{7D2DDC8E-B01E-4BBD-9EAD-6E5117554005}" dt="2021-08-19T06:56:46.265" v="34" actId="26606"/>
          <pc:sldLayoutMkLst>
            <pc:docMk/>
            <pc:sldMasterMk cId="3433530708" sldId="2147483673"/>
            <pc:sldLayoutMk cId="3467644400" sldId="2147483662"/>
          </pc:sldLayoutMkLst>
        </pc:sldLayoutChg>
        <pc:sldLayoutChg chg="add del">
          <pc:chgData name="Sander van den Brink" userId="d04c61895547aebf" providerId="LiveId" clId="{7D2DDC8E-B01E-4BBD-9EAD-6E5117554005}" dt="2021-08-19T06:56:46.265" v="34" actId="26606"/>
          <pc:sldLayoutMkLst>
            <pc:docMk/>
            <pc:sldMasterMk cId="3433530708" sldId="2147483673"/>
            <pc:sldLayoutMk cId="2098514879" sldId="2147483663"/>
          </pc:sldLayoutMkLst>
        </pc:sldLayoutChg>
        <pc:sldLayoutChg chg="add del">
          <pc:chgData name="Sander van den Brink" userId="d04c61895547aebf" providerId="LiveId" clId="{7D2DDC8E-B01E-4BBD-9EAD-6E5117554005}" dt="2021-08-19T06:56:46.265" v="34" actId="26606"/>
          <pc:sldLayoutMkLst>
            <pc:docMk/>
            <pc:sldMasterMk cId="3433530708" sldId="2147483673"/>
            <pc:sldLayoutMk cId="3496815671" sldId="2147483664"/>
          </pc:sldLayoutMkLst>
        </pc:sldLayoutChg>
        <pc:sldLayoutChg chg="add del">
          <pc:chgData name="Sander van den Brink" userId="d04c61895547aebf" providerId="LiveId" clId="{7D2DDC8E-B01E-4BBD-9EAD-6E5117554005}" dt="2021-08-19T06:56:46.265" v="34" actId="26606"/>
          <pc:sldLayoutMkLst>
            <pc:docMk/>
            <pc:sldMasterMk cId="3433530708" sldId="2147483673"/>
            <pc:sldLayoutMk cId="4052017817" sldId="2147483665"/>
          </pc:sldLayoutMkLst>
        </pc:sldLayoutChg>
        <pc:sldLayoutChg chg="add del">
          <pc:chgData name="Sander van den Brink" userId="d04c61895547aebf" providerId="LiveId" clId="{7D2DDC8E-B01E-4BBD-9EAD-6E5117554005}" dt="2021-08-19T06:56:46.265" v="34" actId="26606"/>
          <pc:sldLayoutMkLst>
            <pc:docMk/>
            <pc:sldMasterMk cId="3433530708" sldId="2147483673"/>
            <pc:sldLayoutMk cId="1984282747" sldId="2147483666"/>
          </pc:sldLayoutMkLst>
        </pc:sldLayoutChg>
        <pc:sldLayoutChg chg="add del">
          <pc:chgData name="Sander van den Brink" userId="d04c61895547aebf" providerId="LiveId" clId="{7D2DDC8E-B01E-4BBD-9EAD-6E5117554005}" dt="2021-08-19T06:56:46.265" v="34" actId="26606"/>
          <pc:sldLayoutMkLst>
            <pc:docMk/>
            <pc:sldMasterMk cId="3433530708" sldId="2147483673"/>
            <pc:sldLayoutMk cId="4034819668" sldId="2147483667"/>
          </pc:sldLayoutMkLst>
        </pc:sldLayoutChg>
        <pc:sldLayoutChg chg="add del">
          <pc:chgData name="Sander van den Brink" userId="d04c61895547aebf" providerId="LiveId" clId="{7D2DDC8E-B01E-4BBD-9EAD-6E5117554005}" dt="2021-08-19T06:56:46.265" v="34" actId="26606"/>
          <pc:sldLayoutMkLst>
            <pc:docMk/>
            <pc:sldMasterMk cId="3433530708" sldId="2147483673"/>
            <pc:sldLayoutMk cId="4050168410" sldId="2147483668"/>
          </pc:sldLayoutMkLst>
        </pc:sldLayoutChg>
        <pc:sldLayoutChg chg="add del">
          <pc:chgData name="Sander van den Brink" userId="d04c61895547aebf" providerId="LiveId" clId="{7D2DDC8E-B01E-4BBD-9EAD-6E5117554005}" dt="2021-08-19T06:56:46.265" v="34" actId="26606"/>
          <pc:sldLayoutMkLst>
            <pc:docMk/>
            <pc:sldMasterMk cId="3433530708" sldId="2147483673"/>
            <pc:sldLayoutMk cId="854822748" sldId="2147483669"/>
          </pc:sldLayoutMkLst>
        </pc:sldLayoutChg>
        <pc:sldLayoutChg chg="add del">
          <pc:chgData name="Sander van den Brink" userId="d04c61895547aebf" providerId="LiveId" clId="{7D2DDC8E-B01E-4BBD-9EAD-6E5117554005}" dt="2021-08-19T06:56:46.265" v="34" actId="26606"/>
          <pc:sldLayoutMkLst>
            <pc:docMk/>
            <pc:sldMasterMk cId="3433530708" sldId="2147483673"/>
            <pc:sldLayoutMk cId="1105401198" sldId="2147483670"/>
          </pc:sldLayoutMkLst>
        </pc:sldLayoutChg>
        <pc:sldLayoutChg chg="add del">
          <pc:chgData name="Sander van den Brink" userId="d04c61895547aebf" providerId="LiveId" clId="{7D2DDC8E-B01E-4BBD-9EAD-6E5117554005}" dt="2021-08-19T06:56:46.265" v="34" actId="26606"/>
          <pc:sldLayoutMkLst>
            <pc:docMk/>
            <pc:sldMasterMk cId="3433530708" sldId="2147483673"/>
            <pc:sldLayoutMk cId="2310423504" sldId="2147483671"/>
          </pc:sldLayoutMkLst>
        </pc:sldLayoutChg>
        <pc:sldLayoutChg chg="add del">
          <pc:chgData name="Sander van den Brink" userId="d04c61895547aebf" providerId="LiveId" clId="{7D2DDC8E-B01E-4BBD-9EAD-6E5117554005}" dt="2021-08-19T06:56:46.265" v="34" actId="26606"/>
          <pc:sldLayoutMkLst>
            <pc:docMk/>
            <pc:sldMasterMk cId="3433530708" sldId="2147483673"/>
            <pc:sldLayoutMk cId="1246751576" sldId="2147483672"/>
          </pc:sldLayoutMkLst>
        </pc:sldLayoutChg>
      </pc:sldMasterChg>
      <pc:sldMasterChg chg="add del addSldLayout delSldLayout">
        <pc:chgData name="Sander van den Brink" userId="d04c61895547aebf" providerId="LiveId" clId="{7D2DDC8E-B01E-4BBD-9EAD-6E5117554005}" dt="2021-08-19T06:55:36.223" v="8" actId="26606"/>
        <pc:sldMasterMkLst>
          <pc:docMk/>
          <pc:sldMasterMk cId="3260767145" sldId="2147483699"/>
        </pc:sldMasterMkLst>
        <pc:sldLayoutChg chg="add del">
          <pc:chgData name="Sander van den Brink" userId="d04c61895547aebf" providerId="LiveId" clId="{7D2DDC8E-B01E-4BBD-9EAD-6E5117554005}" dt="2021-08-19T06:55:36.223" v="8" actId="26606"/>
          <pc:sldLayoutMkLst>
            <pc:docMk/>
            <pc:sldMasterMk cId="3260767145" sldId="2147483699"/>
            <pc:sldLayoutMk cId="3365286579" sldId="2147483688"/>
          </pc:sldLayoutMkLst>
        </pc:sldLayoutChg>
        <pc:sldLayoutChg chg="add del">
          <pc:chgData name="Sander van den Brink" userId="d04c61895547aebf" providerId="LiveId" clId="{7D2DDC8E-B01E-4BBD-9EAD-6E5117554005}" dt="2021-08-19T06:55:36.223" v="8" actId="26606"/>
          <pc:sldLayoutMkLst>
            <pc:docMk/>
            <pc:sldMasterMk cId="3260767145" sldId="2147483699"/>
            <pc:sldLayoutMk cId="635198745" sldId="2147483689"/>
          </pc:sldLayoutMkLst>
        </pc:sldLayoutChg>
        <pc:sldLayoutChg chg="add del">
          <pc:chgData name="Sander van den Brink" userId="d04c61895547aebf" providerId="LiveId" clId="{7D2DDC8E-B01E-4BBD-9EAD-6E5117554005}" dt="2021-08-19T06:55:36.223" v="8" actId="26606"/>
          <pc:sldLayoutMkLst>
            <pc:docMk/>
            <pc:sldMasterMk cId="3260767145" sldId="2147483699"/>
            <pc:sldLayoutMk cId="1603081989" sldId="2147483690"/>
          </pc:sldLayoutMkLst>
        </pc:sldLayoutChg>
        <pc:sldLayoutChg chg="add del">
          <pc:chgData name="Sander van den Brink" userId="d04c61895547aebf" providerId="LiveId" clId="{7D2DDC8E-B01E-4BBD-9EAD-6E5117554005}" dt="2021-08-19T06:55:36.223" v="8" actId="26606"/>
          <pc:sldLayoutMkLst>
            <pc:docMk/>
            <pc:sldMasterMk cId="3260767145" sldId="2147483699"/>
            <pc:sldLayoutMk cId="4008692354" sldId="2147483691"/>
          </pc:sldLayoutMkLst>
        </pc:sldLayoutChg>
        <pc:sldLayoutChg chg="add del">
          <pc:chgData name="Sander van den Brink" userId="d04c61895547aebf" providerId="LiveId" clId="{7D2DDC8E-B01E-4BBD-9EAD-6E5117554005}" dt="2021-08-19T06:55:36.223" v="8" actId="26606"/>
          <pc:sldLayoutMkLst>
            <pc:docMk/>
            <pc:sldMasterMk cId="3260767145" sldId="2147483699"/>
            <pc:sldLayoutMk cId="870825671" sldId="2147483692"/>
          </pc:sldLayoutMkLst>
        </pc:sldLayoutChg>
        <pc:sldLayoutChg chg="add del">
          <pc:chgData name="Sander van den Brink" userId="d04c61895547aebf" providerId="LiveId" clId="{7D2DDC8E-B01E-4BBD-9EAD-6E5117554005}" dt="2021-08-19T06:55:36.223" v="8" actId="26606"/>
          <pc:sldLayoutMkLst>
            <pc:docMk/>
            <pc:sldMasterMk cId="3260767145" sldId="2147483699"/>
            <pc:sldLayoutMk cId="2982277585" sldId="2147483693"/>
          </pc:sldLayoutMkLst>
        </pc:sldLayoutChg>
        <pc:sldLayoutChg chg="add del">
          <pc:chgData name="Sander van den Brink" userId="d04c61895547aebf" providerId="LiveId" clId="{7D2DDC8E-B01E-4BBD-9EAD-6E5117554005}" dt="2021-08-19T06:55:36.223" v="8" actId="26606"/>
          <pc:sldLayoutMkLst>
            <pc:docMk/>
            <pc:sldMasterMk cId="3260767145" sldId="2147483699"/>
            <pc:sldLayoutMk cId="1186322699" sldId="2147483694"/>
          </pc:sldLayoutMkLst>
        </pc:sldLayoutChg>
        <pc:sldLayoutChg chg="add del">
          <pc:chgData name="Sander van den Brink" userId="d04c61895547aebf" providerId="LiveId" clId="{7D2DDC8E-B01E-4BBD-9EAD-6E5117554005}" dt="2021-08-19T06:55:36.223" v="8" actId="26606"/>
          <pc:sldLayoutMkLst>
            <pc:docMk/>
            <pc:sldMasterMk cId="3260767145" sldId="2147483699"/>
            <pc:sldLayoutMk cId="766114421" sldId="2147483695"/>
          </pc:sldLayoutMkLst>
        </pc:sldLayoutChg>
        <pc:sldLayoutChg chg="add del">
          <pc:chgData name="Sander van den Brink" userId="d04c61895547aebf" providerId="LiveId" clId="{7D2DDC8E-B01E-4BBD-9EAD-6E5117554005}" dt="2021-08-19T06:55:36.223" v="8" actId="26606"/>
          <pc:sldLayoutMkLst>
            <pc:docMk/>
            <pc:sldMasterMk cId="3260767145" sldId="2147483699"/>
            <pc:sldLayoutMk cId="2882493080" sldId="2147483696"/>
          </pc:sldLayoutMkLst>
        </pc:sldLayoutChg>
        <pc:sldLayoutChg chg="add del">
          <pc:chgData name="Sander van den Brink" userId="d04c61895547aebf" providerId="LiveId" clId="{7D2DDC8E-B01E-4BBD-9EAD-6E5117554005}" dt="2021-08-19T06:55:36.223" v="8" actId="26606"/>
          <pc:sldLayoutMkLst>
            <pc:docMk/>
            <pc:sldMasterMk cId="3260767145" sldId="2147483699"/>
            <pc:sldLayoutMk cId="3420436655" sldId="2147483697"/>
          </pc:sldLayoutMkLst>
        </pc:sldLayoutChg>
        <pc:sldLayoutChg chg="add del">
          <pc:chgData name="Sander van den Brink" userId="d04c61895547aebf" providerId="LiveId" clId="{7D2DDC8E-B01E-4BBD-9EAD-6E5117554005}" dt="2021-08-19T06:55:36.223" v="8" actId="26606"/>
          <pc:sldLayoutMkLst>
            <pc:docMk/>
            <pc:sldMasterMk cId="3260767145" sldId="2147483699"/>
            <pc:sldLayoutMk cId="4006815101" sldId="2147483698"/>
          </pc:sldLayoutMkLst>
        </pc:sldLayoutChg>
      </pc:sldMasterChg>
      <pc:sldMasterChg chg="add del addSldLayout delSldLayout">
        <pc:chgData name="Sander van den Brink" userId="d04c61895547aebf" providerId="LiveId" clId="{7D2DDC8E-B01E-4BBD-9EAD-6E5117554005}" dt="2021-08-19T06:55:49.447" v="14" actId="26606"/>
        <pc:sldMasterMkLst>
          <pc:docMk/>
          <pc:sldMasterMk cId="2341603447" sldId="2147483712"/>
        </pc:sldMasterMkLst>
        <pc:sldLayoutChg chg="add del">
          <pc:chgData name="Sander van den Brink" userId="d04c61895547aebf" providerId="LiveId" clId="{7D2DDC8E-B01E-4BBD-9EAD-6E5117554005}" dt="2021-08-19T06:55:49.447" v="14" actId="26606"/>
          <pc:sldLayoutMkLst>
            <pc:docMk/>
            <pc:sldMasterMk cId="2341603447" sldId="2147483712"/>
            <pc:sldLayoutMk cId="3972251285" sldId="2147483701"/>
          </pc:sldLayoutMkLst>
        </pc:sldLayoutChg>
        <pc:sldLayoutChg chg="add del">
          <pc:chgData name="Sander van den Brink" userId="d04c61895547aebf" providerId="LiveId" clId="{7D2DDC8E-B01E-4BBD-9EAD-6E5117554005}" dt="2021-08-19T06:55:49.447" v="14" actId="26606"/>
          <pc:sldLayoutMkLst>
            <pc:docMk/>
            <pc:sldMasterMk cId="2341603447" sldId="2147483712"/>
            <pc:sldLayoutMk cId="2081881821" sldId="2147483702"/>
          </pc:sldLayoutMkLst>
        </pc:sldLayoutChg>
        <pc:sldLayoutChg chg="add del">
          <pc:chgData name="Sander van den Brink" userId="d04c61895547aebf" providerId="LiveId" clId="{7D2DDC8E-B01E-4BBD-9EAD-6E5117554005}" dt="2021-08-19T06:55:49.447" v="14" actId="26606"/>
          <pc:sldLayoutMkLst>
            <pc:docMk/>
            <pc:sldMasterMk cId="2341603447" sldId="2147483712"/>
            <pc:sldLayoutMk cId="1861859773" sldId="2147483703"/>
          </pc:sldLayoutMkLst>
        </pc:sldLayoutChg>
        <pc:sldLayoutChg chg="add del">
          <pc:chgData name="Sander van den Brink" userId="d04c61895547aebf" providerId="LiveId" clId="{7D2DDC8E-B01E-4BBD-9EAD-6E5117554005}" dt="2021-08-19T06:55:49.447" v="14" actId="26606"/>
          <pc:sldLayoutMkLst>
            <pc:docMk/>
            <pc:sldMasterMk cId="2341603447" sldId="2147483712"/>
            <pc:sldLayoutMk cId="1002433074" sldId="2147483704"/>
          </pc:sldLayoutMkLst>
        </pc:sldLayoutChg>
        <pc:sldLayoutChg chg="add del">
          <pc:chgData name="Sander van den Brink" userId="d04c61895547aebf" providerId="LiveId" clId="{7D2DDC8E-B01E-4BBD-9EAD-6E5117554005}" dt="2021-08-19T06:55:49.447" v="14" actId="26606"/>
          <pc:sldLayoutMkLst>
            <pc:docMk/>
            <pc:sldMasterMk cId="2341603447" sldId="2147483712"/>
            <pc:sldLayoutMk cId="4104951820" sldId="2147483705"/>
          </pc:sldLayoutMkLst>
        </pc:sldLayoutChg>
        <pc:sldLayoutChg chg="add del">
          <pc:chgData name="Sander van den Brink" userId="d04c61895547aebf" providerId="LiveId" clId="{7D2DDC8E-B01E-4BBD-9EAD-6E5117554005}" dt="2021-08-19T06:55:49.447" v="14" actId="26606"/>
          <pc:sldLayoutMkLst>
            <pc:docMk/>
            <pc:sldMasterMk cId="2341603447" sldId="2147483712"/>
            <pc:sldLayoutMk cId="2465823733" sldId="2147483706"/>
          </pc:sldLayoutMkLst>
        </pc:sldLayoutChg>
        <pc:sldLayoutChg chg="add del">
          <pc:chgData name="Sander van den Brink" userId="d04c61895547aebf" providerId="LiveId" clId="{7D2DDC8E-B01E-4BBD-9EAD-6E5117554005}" dt="2021-08-19T06:55:49.447" v="14" actId="26606"/>
          <pc:sldLayoutMkLst>
            <pc:docMk/>
            <pc:sldMasterMk cId="2341603447" sldId="2147483712"/>
            <pc:sldLayoutMk cId="3759364179" sldId="2147483707"/>
          </pc:sldLayoutMkLst>
        </pc:sldLayoutChg>
        <pc:sldLayoutChg chg="add del">
          <pc:chgData name="Sander van den Brink" userId="d04c61895547aebf" providerId="LiveId" clId="{7D2DDC8E-B01E-4BBD-9EAD-6E5117554005}" dt="2021-08-19T06:55:49.447" v="14" actId="26606"/>
          <pc:sldLayoutMkLst>
            <pc:docMk/>
            <pc:sldMasterMk cId="2341603447" sldId="2147483712"/>
            <pc:sldLayoutMk cId="540959620" sldId="2147483708"/>
          </pc:sldLayoutMkLst>
        </pc:sldLayoutChg>
        <pc:sldLayoutChg chg="add del">
          <pc:chgData name="Sander van den Brink" userId="d04c61895547aebf" providerId="LiveId" clId="{7D2DDC8E-B01E-4BBD-9EAD-6E5117554005}" dt="2021-08-19T06:55:49.447" v="14" actId="26606"/>
          <pc:sldLayoutMkLst>
            <pc:docMk/>
            <pc:sldMasterMk cId="2341603447" sldId="2147483712"/>
            <pc:sldLayoutMk cId="2013638948" sldId="2147483709"/>
          </pc:sldLayoutMkLst>
        </pc:sldLayoutChg>
        <pc:sldLayoutChg chg="add del">
          <pc:chgData name="Sander van den Brink" userId="d04c61895547aebf" providerId="LiveId" clId="{7D2DDC8E-B01E-4BBD-9EAD-6E5117554005}" dt="2021-08-19T06:55:49.447" v="14" actId="26606"/>
          <pc:sldLayoutMkLst>
            <pc:docMk/>
            <pc:sldMasterMk cId="2341603447" sldId="2147483712"/>
            <pc:sldLayoutMk cId="1112416716" sldId="2147483710"/>
          </pc:sldLayoutMkLst>
        </pc:sldLayoutChg>
        <pc:sldLayoutChg chg="add del">
          <pc:chgData name="Sander van den Brink" userId="d04c61895547aebf" providerId="LiveId" clId="{7D2DDC8E-B01E-4BBD-9EAD-6E5117554005}" dt="2021-08-19T06:55:49.447" v="14" actId="26606"/>
          <pc:sldLayoutMkLst>
            <pc:docMk/>
            <pc:sldMasterMk cId="2341603447" sldId="2147483712"/>
            <pc:sldLayoutMk cId="131122480" sldId="2147483711"/>
          </pc:sldLayoutMkLst>
        </pc:sldLayoutChg>
      </pc:sldMasterChg>
      <pc:sldMasterChg chg="add del addSldLayout delSldLayout">
        <pc:chgData name="Sander van den Brink" userId="d04c61895547aebf" providerId="LiveId" clId="{7D2DDC8E-B01E-4BBD-9EAD-6E5117554005}" dt="2021-08-19T06:55:39.805" v="12" actId="26606"/>
        <pc:sldMasterMkLst>
          <pc:docMk/>
          <pc:sldMasterMk cId="554594406" sldId="2147483725"/>
        </pc:sldMasterMkLst>
        <pc:sldLayoutChg chg="add del">
          <pc:chgData name="Sander van den Brink" userId="d04c61895547aebf" providerId="LiveId" clId="{7D2DDC8E-B01E-4BBD-9EAD-6E5117554005}" dt="2021-08-19T06:55:39.805" v="12" actId="26606"/>
          <pc:sldLayoutMkLst>
            <pc:docMk/>
            <pc:sldMasterMk cId="554594406" sldId="2147483725"/>
            <pc:sldLayoutMk cId="2209002700" sldId="2147483714"/>
          </pc:sldLayoutMkLst>
        </pc:sldLayoutChg>
        <pc:sldLayoutChg chg="add del">
          <pc:chgData name="Sander van den Brink" userId="d04c61895547aebf" providerId="LiveId" clId="{7D2DDC8E-B01E-4BBD-9EAD-6E5117554005}" dt="2021-08-19T06:55:39.805" v="12" actId="26606"/>
          <pc:sldLayoutMkLst>
            <pc:docMk/>
            <pc:sldMasterMk cId="554594406" sldId="2147483725"/>
            <pc:sldLayoutMk cId="241316582" sldId="2147483715"/>
          </pc:sldLayoutMkLst>
        </pc:sldLayoutChg>
        <pc:sldLayoutChg chg="add del">
          <pc:chgData name="Sander van den Brink" userId="d04c61895547aebf" providerId="LiveId" clId="{7D2DDC8E-B01E-4BBD-9EAD-6E5117554005}" dt="2021-08-19T06:55:39.805" v="12" actId="26606"/>
          <pc:sldLayoutMkLst>
            <pc:docMk/>
            <pc:sldMasterMk cId="554594406" sldId="2147483725"/>
            <pc:sldLayoutMk cId="2532909989" sldId="2147483716"/>
          </pc:sldLayoutMkLst>
        </pc:sldLayoutChg>
        <pc:sldLayoutChg chg="add del">
          <pc:chgData name="Sander van den Brink" userId="d04c61895547aebf" providerId="LiveId" clId="{7D2DDC8E-B01E-4BBD-9EAD-6E5117554005}" dt="2021-08-19T06:55:39.805" v="12" actId="26606"/>
          <pc:sldLayoutMkLst>
            <pc:docMk/>
            <pc:sldMasterMk cId="554594406" sldId="2147483725"/>
            <pc:sldLayoutMk cId="1006252227" sldId="2147483717"/>
          </pc:sldLayoutMkLst>
        </pc:sldLayoutChg>
        <pc:sldLayoutChg chg="add del">
          <pc:chgData name="Sander van den Brink" userId="d04c61895547aebf" providerId="LiveId" clId="{7D2DDC8E-B01E-4BBD-9EAD-6E5117554005}" dt="2021-08-19T06:55:39.805" v="12" actId="26606"/>
          <pc:sldLayoutMkLst>
            <pc:docMk/>
            <pc:sldMasterMk cId="554594406" sldId="2147483725"/>
            <pc:sldLayoutMk cId="4098907060" sldId="2147483718"/>
          </pc:sldLayoutMkLst>
        </pc:sldLayoutChg>
        <pc:sldLayoutChg chg="add del">
          <pc:chgData name="Sander van den Brink" userId="d04c61895547aebf" providerId="LiveId" clId="{7D2DDC8E-B01E-4BBD-9EAD-6E5117554005}" dt="2021-08-19T06:55:39.805" v="12" actId="26606"/>
          <pc:sldLayoutMkLst>
            <pc:docMk/>
            <pc:sldMasterMk cId="554594406" sldId="2147483725"/>
            <pc:sldLayoutMk cId="3795944794" sldId="2147483719"/>
          </pc:sldLayoutMkLst>
        </pc:sldLayoutChg>
        <pc:sldLayoutChg chg="add del">
          <pc:chgData name="Sander van den Brink" userId="d04c61895547aebf" providerId="LiveId" clId="{7D2DDC8E-B01E-4BBD-9EAD-6E5117554005}" dt="2021-08-19T06:55:39.805" v="12" actId="26606"/>
          <pc:sldLayoutMkLst>
            <pc:docMk/>
            <pc:sldMasterMk cId="554594406" sldId="2147483725"/>
            <pc:sldLayoutMk cId="3498918833" sldId="2147483720"/>
          </pc:sldLayoutMkLst>
        </pc:sldLayoutChg>
        <pc:sldLayoutChg chg="add del">
          <pc:chgData name="Sander van den Brink" userId="d04c61895547aebf" providerId="LiveId" clId="{7D2DDC8E-B01E-4BBD-9EAD-6E5117554005}" dt="2021-08-19T06:55:39.805" v="12" actId="26606"/>
          <pc:sldLayoutMkLst>
            <pc:docMk/>
            <pc:sldMasterMk cId="554594406" sldId="2147483725"/>
            <pc:sldLayoutMk cId="1418308864" sldId="2147483721"/>
          </pc:sldLayoutMkLst>
        </pc:sldLayoutChg>
        <pc:sldLayoutChg chg="add del">
          <pc:chgData name="Sander van den Brink" userId="d04c61895547aebf" providerId="LiveId" clId="{7D2DDC8E-B01E-4BBD-9EAD-6E5117554005}" dt="2021-08-19T06:55:39.805" v="12" actId="26606"/>
          <pc:sldLayoutMkLst>
            <pc:docMk/>
            <pc:sldMasterMk cId="554594406" sldId="2147483725"/>
            <pc:sldLayoutMk cId="2683851787" sldId="2147483722"/>
          </pc:sldLayoutMkLst>
        </pc:sldLayoutChg>
        <pc:sldLayoutChg chg="add del">
          <pc:chgData name="Sander van den Brink" userId="d04c61895547aebf" providerId="LiveId" clId="{7D2DDC8E-B01E-4BBD-9EAD-6E5117554005}" dt="2021-08-19T06:55:39.805" v="12" actId="26606"/>
          <pc:sldLayoutMkLst>
            <pc:docMk/>
            <pc:sldMasterMk cId="554594406" sldId="2147483725"/>
            <pc:sldLayoutMk cId="1155070795" sldId="2147483723"/>
          </pc:sldLayoutMkLst>
        </pc:sldLayoutChg>
        <pc:sldLayoutChg chg="add del">
          <pc:chgData name="Sander van den Brink" userId="d04c61895547aebf" providerId="LiveId" clId="{7D2DDC8E-B01E-4BBD-9EAD-6E5117554005}" dt="2021-08-19T06:55:39.805" v="12" actId="26606"/>
          <pc:sldLayoutMkLst>
            <pc:docMk/>
            <pc:sldMasterMk cId="554594406" sldId="2147483725"/>
            <pc:sldLayoutMk cId="261228787" sldId="2147483724"/>
          </pc:sldLayoutMkLst>
        </pc:sldLayoutChg>
      </pc:sldMasterChg>
      <pc:sldMasterChg chg="add del addSldLayout delSldLayout">
        <pc:chgData name="Sander van den Brink" userId="d04c61895547aebf" providerId="LiveId" clId="{7D2DDC8E-B01E-4BBD-9EAD-6E5117554005}" dt="2021-08-19T06:55:37.884" v="10" actId="26606"/>
        <pc:sldMasterMkLst>
          <pc:docMk/>
          <pc:sldMasterMk cId="3736888776" sldId="2147483738"/>
        </pc:sldMasterMkLst>
        <pc:sldLayoutChg chg="add del">
          <pc:chgData name="Sander van den Brink" userId="d04c61895547aebf" providerId="LiveId" clId="{7D2DDC8E-B01E-4BBD-9EAD-6E5117554005}" dt="2021-08-19T06:55:37.884" v="10" actId="26606"/>
          <pc:sldLayoutMkLst>
            <pc:docMk/>
            <pc:sldMasterMk cId="3736888776" sldId="2147483738"/>
            <pc:sldLayoutMk cId="2549316931" sldId="2147483727"/>
          </pc:sldLayoutMkLst>
        </pc:sldLayoutChg>
        <pc:sldLayoutChg chg="add del">
          <pc:chgData name="Sander van den Brink" userId="d04c61895547aebf" providerId="LiveId" clId="{7D2DDC8E-B01E-4BBD-9EAD-6E5117554005}" dt="2021-08-19T06:55:37.884" v="10" actId="26606"/>
          <pc:sldLayoutMkLst>
            <pc:docMk/>
            <pc:sldMasterMk cId="3736888776" sldId="2147483738"/>
            <pc:sldLayoutMk cId="2280098405" sldId="2147483728"/>
          </pc:sldLayoutMkLst>
        </pc:sldLayoutChg>
        <pc:sldLayoutChg chg="add del">
          <pc:chgData name="Sander van den Brink" userId="d04c61895547aebf" providerId="LiveId" clId="{7D2DDC8E-B01E-4BBD-9EAD-6E5117554005}" dt="2021-08-19T06:55:37.884" v="10" actId="26606"/>
          <pc:sldLayoutMkLst>
            <pc:docMk/>
            <pc:sldMasterMk cId="3736888776" sldId="2147483738"/>
            <pc:sldLayoutMk cId="3704041841" sldId="2147483729"/>
          </pc:sldLayoutMkLst>
        </pc:sldLayoutChg>
        <pc:sldLayoutChg chg="add del">
          <pc:chgData name="Sander van den Brink" userId="d04c61895547aebf" providerId="LiveId" clId="{7D2DDC8E-B01E-4BBD-9EAD-6E5117554005}" dt="2021-08-19T06:55:37.884" v="10" actId="26606"/>
          <pc:sldLayoutMkLst>
            <pc:docMk/>
            <pc:sldMasterMk cId="3736888776" sldId="2147483738"/>
            <pc:sldLayoutMk cId="2655998881" sldId="2147483730"/>
          </pc:sldLayoutMkLst>
        </pc:sldLayoutChg>
        <pc:sldLayoutChg chg="add del">
          <pc:chgData name="Sander van den Brink" userId="d04c61895547aebf" providerId="LiveId" clId="{7D2DDC8E-B01E-4BBD-9EAD-6E5117554005}" dt="2021-08-19T06:55:37.884" v="10" actId="26606"/>
          <pc:sldLayoutMkLst>
            <pc:docMk/>
            <pc:sldMasterMk cId="3736888776" sldId="2147483738"/>
            <pc:sldLayoutMk cId="3556913741" sldId="2147483731"/>
          </pc:sldLayoutMkLst>
        </pc:sldLayoutChg>
        <pc:sldLayoutChg chg="add del">
          <pc:chgData name="Sander van den Brink" userId="d04c61895547aebf" providerId="LiveId" clId="{7D2DDC8E-B01E-4BBD-9EAD-6E5117554005}" dt="2021-08-19T06:55:37.884" v="10" actId="26606"/>
          <pc:sldLayoutMkLst>
            <pc:docMk/>
            <pc:sldMasterMk cId="3736888776" sldId="2147483738"/>
            <pc:sldLayoutMk cId="241805421" sldId="2147483732"/>
          </pc:sldLayoutMkLst>
        </pc:sldLayoutChg>
        <pc:sldLayoutChg chg="add del">
          <pc:chgData name="Sander van den Brink" userId="d04c61895547aebf" providerId="LiveId" clId="{7D2DDC8E-B01E-4BBD-9EAD-6E5117554005}" dt="2021-08-19T06:55:37.884" v="10" actId="26606"/>
          <pc:sldLayoutMkLst>
            <pc:docMk/>
            <pc:sldMasterMk cId="3736888776" sldId="2147483738"/>
            <pc:sldLayoutMk cId="2214565302" sldId="2147483733"/>
          </pc:sldLayoutMkLst>
        </pc:sldLayoutChg>
        <pc:sldLayoutChg chg="add del">
          <pc:chgData name="Sander van den Brink" userId="d04c61895547aebf" providerId="LiveId" clId="{7D2DDC8E-B01E-4BBD-9EAD-6E5117554005}" dt="2021-08-19T06:55:37.884" v="10" actId="26606"/>
          <pc:sldLayoutMkLst>
            <pc:docMk/>
            <pc:sldMasterMk cId="3736888776" sldId="2147483738"/>
            <pc:sldLayoutMk cId="980206666" sldId="2147483734"/>
          </pc:sldLayoutMkLst>
        </pc:sldLayoutChg>
        <pc:sldLayoutChg chg="add del">
          <pc:chgData name="Sander van den Brink" userId="d04c61895547aebf" providerId="LiveId" clId="{7D2DDC8E-B01E-4BBD-9EAD-6E5117554005}" dt="2021-08-19T06:55:37.884" v="10" actId="26606"/>
          <pc:sldLayoutMkLst>
            <pc:docMk/>
            <pc:sldMasterMk cId="3736888776" sldId="2147483738"/>
            <pc:sldLayoutMk cId="3389821573" sldId="2147483735"/>
          </pc:sldLayoutMkLst>
        </pc:sldLayoutChg>
        <pc:sldLayoutChg chg="add del">
          <pc:chgData name="Sander van den Brink" userId="d04c61895547aebf" providerId="LiveId" clId="{7D2DDC8E-B01E-4BBD-9EAD-6E5117554005}" dt="2021-08-19T06:55:37.884" v="10" actId="26606"/>
          <pc:sldLayoutMkLst>
            <pc:docMk/>
            <pc:sldMasterMk cId="3736888776" sldId="2147483738"/>
            <pc:sldLayoutMk cId="2768439565" sldId="2147483736"/>
          </pc:sldLayoutMkLst>
        </pc:sldLayoutChg>
        <pc:sldLayoutChg chg="add del">
          <pc:chgData name="Sander van den Brink" userId="d04c61895547aebf" providerId="LiveId" clId="{7D2DDC8E-B01E-4BBD-9EAD-6E5117554005}" dt="2021-08-19T06:55:37.884" v="10" actId="26606"/>
          <pc:sldLayoutMkLst>
            <pc:docMk/>
            <pc:sldMasterMk cId="3736888776" sldId="2147483738"/>
            <pc:sldLayoutMk cId="3946395260" sldId="214748373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1C0BCB-5154-4568-BC0E-2A0C13383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D0BA0FB-A803-47E7-89DF-EADF7131A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C9E8C22-2631-4725-BB5F-9CE957CDD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610E-BE34-4598-A018-6FD1C80398B2}" type="datetimeFigureOut">
              <a:rPr lang="nl-NL" smtClean="0"/>
              <a:t>19-8-2021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83B1BB-03F2-4340-8BC1-9AA41F640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C4D702A-45F2-4FBF-8E2F-9AFDC88F1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945C-36B0-4EC4-B246-59FF655CE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2052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8F10C3-3E22-47AF-9ABB-3101944E7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5244BF7-C55D-4957-942E-167E2FA6AD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B79588C-8295-4DFA-AF9E-432CFAE59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610E-BE34-4598-A018-6FD1C80398B2}" type="datetimeFigureOut">
              <a:rPr lang="nl-NL" smtClean="0"/>
              <a:t>19-8-2021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02CDA1-D451-4267-845F-2FAC6D6DA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CE5309A-68FC-4463-A0FB-B46FD69FE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945C-36B0-4EC4-B246-59FF655CE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1666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2481903-A9CA-49D0-B064-65581FE940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B58C049-1159-4A61-B136-0C4155075E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B90A6F-C5B1-41C9-9551-95DF082B3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610E-BE34-4598-A018-6FD1C80398B2}" type="datetimeFigureOut">
              <a:rPr lang="nl-NL" smtClean="0"/>
              <a:t>19-8-2021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3B4234-187C-4FBA-824D-B372659B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FE14792-B059-4939-A098-24B1A8337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945C-36B0-4EC4-B246-59FF655CE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8019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DD3FFE-B66D-4C69-938C-E0CF63963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EDC416-0D59-4E9B-BC86-AE1CE7A83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54A33BD-60C7-459B-922C-C564ACE83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610E-BE34-4598-A018-6FD1C80398B2}" type="datetimeFigureOut">
              <a:rPr lang="nl-NL" smtClean="0"/>
              <a:t>19-8-2021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DD2ABC-B291-460E-8875-A1EE4A69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59759EC-9811-4B70-AD7A-5AB042F78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945C-36B0-4EC4-B246-59FF655CE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2895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BFC37C-B531-4712-B67C-D170E5C0E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19C5B0E-9077-4FC3-ADB3-B4B3AE6A4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D852A0E-F59B-40BA-AB09-B56AA9931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610E-BE34-4598-A018-6FD1C80398B2}" type="datetimeFigureOut">
              <a:rPr lang="nl-NL" smtClean="0"/>
              <a:t>19-8-2021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C2836CB-0E57-4FF6-B3B1-A7E353B75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BFACEAF-2A0E-4EF1-8E8D-8D684BF7E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945C-36B0-4EC4-B246-59FF655CE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110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820A34-1F74-4823-B6FB-B15B213AA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4816ED-80BB-49E9-AA53-90DC15DBFC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DFC0C51-3390-48C5-B996-425D60FAA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2449A43-B372-4D6B-AE3B-6D74743CD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610E-BE34-4598-A018-6FD1C80398B2}" type="datetimeFigureOut">
              <a:rPr lang="nl-NL" smtClean="0"/>
              <a:t>19-8-2021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EC2E438-CBDC-4060-9464-524091F84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55A70E0-483A-46B5-B133-5B1E2D2EA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945C-36B0-4EC4-B246-59FF655CE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8831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A4BFF6-68D6-47D2-8D9B-0AAF2FAA6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0CC7D3D-CD9D-426D-A7AE-367721C9B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7B10E00-9054-45C8-ABE9-8BA9F3FEC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E1105D7-BB86-4530-B995-D1585D7071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7382B5C-AC16-4C44-A43D-FC9F9C7341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DA674F0-9F9C-4428-9E36-612F449D2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610E-BE34-4598-A018-6FD1C80398B2}" type="datetimeFigureOut">
              <a:rPr lang="nl-NL" smtClean="0"/>
              <a:t>19-8-2021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F1CDC0E-5239-4CFE-B96C-DFFE8567C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110D435-18D5-4DBD-9600-B00AC15A1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945C-36B0-4EC4-B246-59FF655CE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1050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D98223-EAA0-4F92-A4BF-33F842D72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1369695-693C-4398-8528-EF96DC11A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610E-BE34-4598-A018-6FD1C80398B2}" type="datetimeFigureOut">
              <a:rPr lang="nl-NL" smtClean="0"/>
              <a:t>19-8-2021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43CAFF4-98F7-4AAA-B3B6-53D73DE9C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51FA1A1-94B6-4FFB-BC48-6DF2B1FD7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945C-36B0-4EC4-B246-59FF655CE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187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4B2C152-CE24-4380-8E5A-7DDD75334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610E-BE34-4598-A018-6FD1C80398B2}" type="datetimeFigureOut">
              <a:rPr lang="nl-NL" smtClean="0"/>
              <a:t>19-8-2021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C791790-759C-41E4-904A-3CF864782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F269B6E-1528-406E-9D74-D4175F912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945C-36B0-4EC4-B246-59FF655CE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6917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C70D26-D399-4E2E-B6D0-B5EFE5D3A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C693FB-EF62-4F92-A414-4CA8ED25B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92C3D3C-4BAC-4CD5-8131-87C99051A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DA0C9F8-B3B8-4AD0-8765-BF78CE54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610E-BE34-4598-A018-6FD1C80398B2}" type="datetimeFigureOut">
              <a:rPr lang="nl-NL" smtClean="0"/>
              <a:t>19-8-2021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9736F35-4E0C-477A-89F3-9B695DDCE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F9A062F-F8B7-423C-A5B4-257614A91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945C-36B0-4EC4-B246-59FF655CE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518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E4DD30-2C43-4B0A-ACBC-E8D1BE56F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004F88A-61F4-43F4-AC21-14310ABF2F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F866D2A-C5CF-4360-B997-4B5013CCD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0BB2F02-A40F-4654-BE7F-2A9430A1D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B610E-BE34-4598-A018-6FD1C80398B2}" type="datetimeFigureOut">
              <a:rPr lang="nl-NL" smtClean="0"/>
              <a:t>19-8-2021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3541D9A-DBEB-460A-A85D-39E43647A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13E35B5-3678-4452-8079-D406C0392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2945C-36B0-4EC4-B246-59FF655CE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957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40B9F56-67AB-4B05-A857-9E73493A2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C26ADCF-6FB9-4B61-ACA0-AFD698ED9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861F9B-5867-4ECB-B76D-050DD6A02F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B610E-BE34-4598-A018-6FD1C80398B2}" type="datetimeFigureOut">
              <a:rPr lang="nl-NL" smtClean="0"/>
              <a:t>19-8-2021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C12655-624B-4008-B616-46D79DCA07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24BD11D-A598-45F1-8F4D-D0E9263E03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2945C-36B0-4EC4-B246-59FF655CEB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109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6AC03F-65E5-4FCF-A8AF-69BB9E8AC5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VTS</a:t>
            </a:r>
          </a:p>
        </p:txBody>
      </p:sp>
    </p:spTree>
    <p:extLst>
      <p:ext uri="{BB962C8B-B14F-4D97-AF65-F5344CB8AC3E}">
        <p14:creationId xmlns:p14="http://schemas.microsoft.com/office/powerpoint/2010/main" val="2904599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6AC03F-65E5-4FCF-A8AF-69BB9E8AC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" y="1122362"/>
            <a:ext cx="11874500" cy="4999037"/>
          </a:xfrm>
        </p:spPr>
        <p:txBody>
          <a:bodyPr>
            <a:normAutofit fontScale="90000"/>
          </a:bodyPr>
          <a:lstStyle/>
          <a:p>
            <a:r>
              <a:rPr lang="nl-NL" dirty="0"/>
              <a:t>Wat gebeurt er (op de afbeelding)?</a:t>
            </a:r>
            <a:br>
              <a:rPr lang="nl-NL" dirty="0"/>
            </a:br>
            <a:br>
              <a:rPr lang="nl-NL" dirty="0"/>
            </a:br>
            <a:r>
              <a:rPr lang="nl-NL" dirty="0"/>
              <a:t>Waaraan zien je dat?</a:t>
            </a: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i="1" dirty="0"/>
              <a:t>Kun je nog meer ontdekken?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506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2871F66-D123-453E-906E-CDFB5F69C75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76" b="15622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199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Afbeelding 2" descr="Afbeelding met tekst, persoon, mensen, groep&#10;&#10;Automatisch gegenereerde beschrijving">
            <a:extLst>
              <a:ext uri="{FF2B5EF4-FFF2-40B4-BE49-F238E27FC236}">
                <a16:creationId xmlns:a16="http://schemas.microsoft.com/office/drawing/2014/main" id="{77D58BF5-EF78-42EC-96B5-C9DEA79575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70" b="14390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053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Afbeelding 3" descr="Afbeelding met binnen, persoon&#10;&#10;Automatisch gegenereerde beschrijving">
            <a:extLst>
              <a:ext uri="{FF2B5EF4-FFF2-40B4-BE49-F238E27FC236}">
                <a16:creationId xmlns:a16="http://schemas.microsoft.com/office/drawing/2014/main" id="{B40D5F4F-9CF6-452F-8CD0-E6AAEB02C2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28" b="17100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72059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</Words>
  <Application>Microsoft Office PowerPoint</Application>
  <PresentationFormat>Breedbeeld</PresentationFormat>
  <Paragraphs>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VTS</vt:lpstr>
      <vt:lpstr>Wat gebeurt er (op de afbeelding)?  Waaraan zien je dat?    Kun je nog meer ontdekken?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VTS</dc:title>
  <dc:creator>Sander van den Brink</dc:creator>
  <cp:lastModifiedBy>Sander van den Brink</cp:lastModifiedBy>
  <cp:revision>1</cp:revision>
  <dcterms:created xsi:type="dcterms:W3CDTF">2021-08-19T06:54:56Z</dcterms:created>
  <dcterms:modified xsi:type="dcterms:W3CDTF">2021-08-19T06:59:07Z</dcterms:modified>
</cp:coreProperties>
</file>